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314B"/>
    <a:srgbClr val="0000FF"/>
    <a:srgbClr val="FFFF99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&#272;i%20H&#7885;c%20-%20B&#233;%20Mai%20Vy%20&#9834;%20Th&#7847;n%20&#272;&#7891;ng%20&#194;m%20Nh&#7841;c%204%20Tu&#7893;i%20H&#225;t%20Nh&#7841;c%20Thi&#7871;u%20Nhi%20C&#7921;c%20Hay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190750"/>
            <a:ext cx="8305800" cy="721295"/>
          </a:xfrm>
        </p:spPr>
        <p:txBody>
          <a:bodyPr>
            <a:noAutofit/>
          </a:bodyPr>
          <a:lstStyle/>
          <a:p>
            <a:r>
              <a:rPr lang="vi-VN" sz="4400" dirty="0" smtClean="0">
                <a:solidFill>
                  <a:srgbClr val="0000FF"/>
                </a:solidFill>
                <a:latin typeface="HP-087" pitchFamily="34" charset="0"/>
              </a:rPr>
              <a:t>Bài 10: </a:t>
            </a:r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Đi</a:t>
            </a:r>
            <a:r>
              <a:rPr lang="en-US" sz="4400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học</a:t>
            </a:r>
            <a:r>
              <a:rPr lang="en-US" sz="4400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đúng</a:t>
            </a:r>
            <a:r>
              <a:rPr lang="en-US" sz="4400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giờ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0" y="451376"/>
            <a:ext cx="9144000" cy="173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8553" tIns="99276" rIns="198553" bIns="99276">
            <a:spAutoFit/>
          </a:bodyPr>
          <a:lstStyle/>
          <a:p>
            <a:pPr algn="ctr">
              <a:lnSpc>
                <a:spcPts val="6000"/>
              </a:lnSpc>
            </a:pPr>
            <a:r>
              <a:rPr lang="vi-VN" sz="3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Thứ </a:t>
            </a:r>
            <a:r>
              <a:rPr lang="vi-VN" sz="3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hai </a:t>
            </a:r>
            <a:r>
              <a:rPr lang="vi-VN" sz="3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ngày </a:t>
            </a:r>
            <a:r>
              <a:rPr lang="vi-VN" sz="3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22</a:t>
            </a:r>
            <a:r>
              <a:rPr lang="vi-VN" sz="3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tháng </a:t>
            </a:r>
            <a:r>
              <a:rPr lang="vi-VN" sz="3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11</a:t>
            </a:r>
            <a:r>
              <a:rPr lang="vi-VN" sz="3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năm </a:t>
            </a:r>
            <a:r>
              <a:rPr lang="vi-VN" sz="3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2021</a:t>
            </a:r>
          </a:p>
          <a:p>
            <a:pPr algn="ctr">
              <a:lnSpc>
                <a:spcPts val="6000"/>
              </a:lnSpc>
            </a:pPr>
            <a:r>
              <a:rPr lang="vi-VN" sz="3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Đạo đức</a:t>
            </a:r>
            <a:endParaRPr lang="vi-VN" sz="3800" b="1" dirty="0">
              <a:solidFill>
                <a:srgbClr val="FF0000"/>
              </a:solidFill>
              <a:latin typeface="HP001 4 hang 1 ô ly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95600" cy="742950"/>
          </a:xfrm>
        </p:spPr>
        <p:txBody>
          <a:bodyPr>
            <a:noAutofit/>
          </a:bodyPr>
          <a:lstStyle/>
          <a:p>
            <a:r>
              <a:rPr lang="en-US" sz="24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24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1" y="14353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Đi Học - Bé Mai Vy ♪ Thần Đồng Âm Nhạc 4 Tuổi Hát Nhạc Thiếu Nhi Cực Ha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lum bright="93000" contrast="-28000"/>
          </a:blip>
          <a:stretch>
            <a:fillRect/>
          </a:stretch>
        </p:blipFill>
        <p:spPr>
          <a:xfrm>
            <a:off x="0" y="590550"/>
            <a:ext cx="9144000" cy="455295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64001"/>
            <a:ext cx="3657600" cy="897135"/>
          </a:xfrm>
        </p:spPr>
        <p:txBody>
          <a:bodyPr>
            <a:noAutofit/>
          </a:bodyPr>
          <a:lstStyle/>
          <a:p>
            <a:r>
              <a:rPr lang="en-US" sz="32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2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704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62" t="48545" r="13025" b="31966"/>
          <a:stretch/>
        </p:blipFill>
        <p:spPr bwMode="auto">
          <a:xfrm>
            <a:off x="0" y="1504950"/>
            <a:ext cx="9144000" cy="363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39885"/>
            <a:ext cx="3505200" cy="859035"/>
          </a:xfrm>
        </p:spPr>
        <p:txBody>
          <a:bodyPr>
            <a:noAutofit/>
          </a:bodyPr>
          <a:lstStyle/>
          <a:p>
            <a:r>
              <a:rPr lang="en-US" sz="32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2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42950"/>
            <a:ext cx="8752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67" t="70402" r="20067" b="7377"/>
          <a:stretch/>
        </p:blipFill>
        <p:spPr bwMode="auto">
          <a:xfrm>
            <a:off x="0" y="1352550"/>
            <a:ext cx="9143999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-39885"/>
            <a:ext cx="2514601" cy="897135"/>
          </a:xfrm>
        </p:spPr>
        <p:txBody>
          <a:bodyPr>
            <a:noAutofit/>
          </a:bodyPr>
          <a:lstStyle/>
          <a:p>
            <a:r>
              <a:rPr lang="en-US" sz="32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2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1" y="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4 (LAN) ẢNH\dd10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45" t="17036" r="7802" b="62639"/>
          <a:stretch/>
        </p:blipFill>
        <p:spPr bwMode="auto">
          <a:xfrm>
            <a:off x="0" y="895350"/>
            <a:ext cx="9144000" cy="4248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-39885"/>
            <a:ext cx="3429001" cy="897135"/>
          </a:xfrm>
        </p:spPr>
        <p:txBody>
          <a:bodyPr>
            <a:noAutofit/>
          </a:bodyPr>
          <a:lstStyle/>
          <a:p>
            <a:r>
              <a:rPr lang="en-US" sz="32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2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41074"/>
            <a:ext cx="9143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*</a:t>
            </a:r>
            <a:r>
              <a:rPr lang="vi-VN" dirty="0" smtClean="0"/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39885"/>
            <a:ext cx="3200400" cy="897135"/>
          </a:xfrm>
        </p:spPr>
        <p:txBody>
          <a:bodyPr>
            <a:noAutofit/>
          </a:bodyPr>
          <a:lstStyle/>
          <a:p>
            <a:r>
              <a:rPr lang="en-US" sz="32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2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133350"/>
            <a:ext cx="4775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2857500"/>
            <a:ext cx="1295400" cy="5715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996" t="42604" b="29590"/>
          <a:stretch/>
        </p:blipFill>
        <p:spPr bwMode="auto">
          <a:xfrm>
            <a:off x="0" y="971550"/>
            <a:ext cx="9144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5943600" y="1276350"/>
            <a:ext cx="2209800" cy="732345"/>
          </a:xfrm>
          <a:prstGeom prst="wedgeRoundRectCallout">
            <a:avLst>
              <a:gd name="adj1" fmla="val -90729"/>
              <a:gd name="adj2" fmla="val 56325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120015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Nhanh</a:t>
            </a:r>
            <a:r>
              <a:rPr lang="en-US" sz="2400" dirty="0" smtClean="0"/>
              <a:t> </a:t>
            </a:r>
            <a:r>
              <a:rPr lang="en-US" sz="2400" dirty="0" err="1" smtClean="0"/>
              <a:t>lên</a:t>
            </a:r>
            <a:r>
              <a:rPr lang="en-US" sz="2400" dirty="0" smtClean="0"/>
              <a:t> con, </a:t>
            </a:r>
          </a:p>
          <a:p>
            <a:r>
              <a:rPr lang="en-US" sz="2400" dirty="0" err="1" smtClean="0"/>
              <a:t>muộn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rồi</a:t>
            </a:r>
            <a:r>
              <a:rPr lang="en-US" sz="2400" dirty="0" smtClean="0"/>
              <a:t> !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572000" y="895350"/>
            <a:ext cx="1981200" cy="381000"/>
          </a:xfrm>
          <a:prstGeom prst="wedgeRoundRectCallout">
            <a:avLst>
              <a:gd name="adj1" fmla="val -49985"/>
              <a:gd name="adj2" fmla="val 47714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914401"/>
            <a:ext cx="821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thực hiện đi học đúng giờ.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2857500"/>
            <a:ext cx="1295400" cy="5715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399206" y="-803461"/>
            <a:ext cx="769133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39885"/>
            <a:ext cx="3886200" cy="897135"/>
          </a:xfrm>
        </p:spPr>
        <p:txBody>
          <a:bodyPr>
            <a:noAutofit/>
          </a:bodyPr>
          <a:lstStyle/>
          <a:p>
            <a:r>
              <a:rPr lang="en-US" sz="32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2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71548"/>
            <a:ext cx="9144000" cy="154780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985848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       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19350"/>
            <a:ext cx="3356541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161</Words>
  <Application>Microsoft Office PowerPoint</Application>
  <PresentationFormat>On-screen Show (16:9)</PresentationFormat>
  <Paragraphs>23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26</cp:revision>
  <dcterms:created xsi:type="dcterms:W3CDTF">2006-08-16T00:00:00Z</dcterms:created>
  <dcterms:modified xsi:type="dcterms:W3CDTF">2021-11-22T09:22:24Z</dcterms:modified>
</cp:coreProperties>
</file>