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8" r:id="rId2"/>
    <p:sldId id="268" r:id="rId3"/>
    <p:sldId id="341" r:id="rId4"/>
    <p:sldId id="334" r:id="rId5"/>
    <p:sldId id="335" r:id="rId6"/>
    <p:sldId id="351" r:id="rId7"/>
    <p:sldId id="354" r:id="rId8"/>
    <p:sldId id="355" r:id="rId9"/>
    <p:sldId id="275" r:id="rId10"/>
    <p:sldId id="260" r:id="rId11"/>
    <p:sldId id="342" r:id="rId12"/>
    <p:sldId id="353" r:id="rId13"/>
    <p:sldId id="284" r:id="rId14"/>
    <p:sldId id="357" r:id="rId15"/>
    <p:sldId id="308" r:id="rId16"/>
    <p:sldId id="360" r:id="rId17"/>
    <p:sldId id="361" r:id="rId18"/>
    <p:sldId id="362" r:id="rId19"/>
    <p:sldId id="374" r:id="rId20"/>
    <p:sldId id="367" r:id="rId21"/>
    <p:sldId id="364" r:id="rId22"/>
    <p:sldId id="368" r:id="rId23"/>
  </p:sldIdLst>
  <p:sldSz cx="12192000" cy="6858000"/>
  <p:notesSz cx="6858000" cy="9144000"/>
  <p:embeddedFontLst>
    <p:embeddedFont>
      <p:font typeface="UTM Avo" pitchFamily="18" charset="0"/>
      <p:regular r:id="rId24"/>
      <p:bold r:id="rId25"/>
      <p:italic r:id="rId26"/>
      <p:boldItalic r:id="rId27"/>
    </p:embeddedFont>
    <p:embeddedFont>
      <p:font typeface="Quicksand" charset="0"/>
      <p:regular r:id="rId28"/>
      <p:bold r:id="rId29"/>
    </p:embeddedFont>
    <p:embeddedFont>
      <p:font typeface="Tahoma" pitchFamily="34" charset="0"/>
      <p:regular r:id="rId30"/>
      <p:bold r:id="rId31"/>
    </p:embeddedFont>
    <p:embeddedFont>
      <p:font typeface="Calibri Light" charset="0"/>
      <p:regular r:id="rId32"/>
      <p: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.VnAvant" pitchFamily="34" charset="0"/>
      <p:regular r:id="rId38"/>
      <p:bold r:id="rId39"/>
      <p:italic r:id="rId40"/>
      <p:boldItalic r:id="rId41"/>
    </p:embeddedFont>
    <p:embeddedFont>
      <p:font typeface="HP001 4 hang 1 ô ly" charset="0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7"/>
    <a:srgbClr val="FF8119"/>
    <a:srgbClr val="FF7707"/>
    <a:srgbClr val="FFAF6C"/>
    <a:srgbClr val="FFFFFF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4660"/>
  </p:normalViewPr>
  <p:slideViewPr>
    <p:cSldViewPr snapToGrid="0">
      <p:cViewPr>
        <p:scale>
          <a:sx n="35" d="100"/>
          <a:sy n="35" d="100"/>
        </p:scale>
        <p:origin x="-1650" y="-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3888571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8244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0656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667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1975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154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2790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16389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87686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8896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8463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049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82573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777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33110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410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30010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949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8415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0998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649" r:id="rId20"/>
    <p:sldLayoutId id="2147483650" r:id="rId21"/>
    <p:sldLayoutId id="2147483685" r:id="rId22"/>
    <p:sldLayoutId id="2147483652" r:id="rId23"/>
    <p:sldLayoutId id="2147483651" r:id="rId24"/>
    <p:sldLayoutId id="2147483757" r:id="rId2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6.xml"/><Relationship Id="rId7" Type="http://schemas.openxmlformats.org/officeDocument/2006/relationships/image" Target="../media/image1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1.png"/><Relationship Id="rId5" Type="http://schemas.openxmlformats.org/officeDocument/2006/relationships/slide" Target="slide8.xml"/><Relationship Id="rId10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302" y="3373613"/>
            <a:ext cx="13410604" cy="1655762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77: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ang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- ac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669539" y="13612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</a:t>
            </a:r>
            <a:r>
              <a:rPr lang="vi-V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IẾNG VIỆT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467621" y="629330"/>
            <a:ext cx="654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1548736"/>
            <a:ext cx="121920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Thứ </a:t>
            </a:r>
            <a:r>
              <a:rPr lang="en-US" sz="4800" b="1" dirty="0" err="1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ba</a:t>
            </a: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ngày </a:t>
            </a:r>
            <a:r>
              <a:rPr lang="en-US" sz="4800" b="1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14</a:t>
            </a:r>
            <a:r>
              <a:rPr lang="vi-VN" sz="4800" b="1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tháng 1</a:t>
            </a:r>
            <a:r>
              <a:rPr lang="en-US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2</a:t>
            </a: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năm 2021</a:t>
            </a:r>
          </a:p>
          <a:p>
            <a:pPr algn="ctr">
              <a:lnSpc>
                <a:spcPts val="7000"/>
              </a:lnSpc>
            </a:pP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748859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46" y="204258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=""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6175513" y="3081652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640009" y="1732047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12367E-4842-4731-9A8E-0E975E862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2" r="30954" b="15409"/>
          <a:stretch/>
        </p:blipFill>
        <p:spPr>
          <a:xfrm>
            <a:off x="0" y="1102937"/>
            <a:ext cx="4930218" cy="4147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DD37B4-FFC5-484F-B7A6-45F04809C4B5}"/>
              </a:ext>
            </a:extLst>
          </p:cNvPr>
          <p:cNvSpPr txBox="1"/>
          <p:nvPr/>
        </p:nvSpPr>
        <p:spPr>
          <a:xfrm>
            <a:off x="1486069" y="5552330"/>
            <a:ext cx="2268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UTM Avo" panose="02040603050506020204" pitchFamily="18" charset="0"/>
                <a:cs typeface="Times New Roman" panose="02020603050405020304" pitchFamily="18" charset="0"/>
              </a:rPr>
              <a:t>thang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982170E-2125-426A-808A-293AF592A996}"/>
              </a:ext>
            </a:extLst>
          </p:cNvPr>
          <p:cNvGrpSpPr/>
          <p:nvPr/>
        </p:nvGrpSpPr>
        <p:grpSpPr>
          <a:xfrm>
            <a:off x="6437735" y="1903677"/>
            <a:ext cx="4411751" cy="3050645"/>
            <a:chOff x="3809999" y="1447800"/>
            <a:chExt cx="2209801" cy="152400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57CC0016-B6E9-4BC4-B916-D32A26D16D49}"/>
                </a:ext>
              </a:extLst>
            </p:cNvPr>
            <p:cNvSpPr/>
            <p:nvPr/>
          </p:nvSpPr>
          <p:spPr>
            <a:xfrm>
              <a:off x="3809999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ang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B455157-B827-4408-A59F-9E454DBAC7E9}"/>
                </a:ext>
              </a:extLst>
            </p:cNvPr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FC53DC5-7D5D-4B38-A328-5372CA19F358}"/>
                </a:ext>
              </a:extLst>
            </p:cNvPr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ng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08E891F-ADC5-4500-86D4-99E9D8F753B6}"/>
              </a:ext>
            </a:extLst>
          </p:cNvPr>
          <p:cNvSpPr txBox="1"/>
          <p:nvPr/>
        </p:nvSpPr>
        <p:spPr>
          <a:xfrm>
            <a:off x="5925921" y="5250731"/>
            <a:ext cx="5637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(a - ngờ - ang)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7C5FFF-9134-4804-BDD6-149CF4FBA5A6}"/>
              </a:ext>
            </a:extLst>
          </p:cNvPr>
          <p:cNvSpPr txBox="1"/>
          <p:nvPr/>
        </p:nvSpPr>
        <p:spPr>
          <a:xfrm>
            <a:off x="2165742" y="555233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ang</a:t>
            </a:r>
          </a:p>
        </p:txBody>
      </p:sp>
    </p:spTree>
    <p:extLst>
      <p:ext uri="{BB962C8B-B14F-4D97-AF65-F5344CB8AC3E}">
        <p14:creationId xmlns:p14="http://schemas.microsoft.com/office/powerpoint/2010/main" val="525540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97A3E5-C1C9-4A9D-8BA7-FA3758880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8" t="7799" r="33119" b="18487"/>
          <a:stretch/>
        </p:blipFill>
        <p:spPr>
          <a:xfrm>
            <a:off x="113122" y="688156"/>
            <a:ext cx="4647415" cy="4722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473890-3483-44C3-9970-0FEBB9978C22}"/>
              </a:ext>
            </a:extLst>
          </p:cNvPr>
          <p:cNvSpPr txBox="1"/>
          <p:nvPr/>
        </p:nvSpPr>
        <p:spPr>
          <a:xfrm>
            <a:off x="1593129" y="5335571"/>
            <a:ext cx="164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vạc</a:t>
            </a:r>
            <a:endParaRPr lang="en-US" sz="54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82464B8-E2E1-4D46-962F-A18D8E83C123}"/>
              </a:ext>
            </a:extLst>
          </p:cNvPr>
          <p:cNvGrpSpPr/>
          <p:nvPr/>
        </p:nvGrpSpPr>
        <p:grpSpPr>
          <a:xfrm>
            <a:off x="6437735" y="1903677"/>
            <a:ext cx="4411751" cy="3050645"/>
            <a:chOff x="3809999" y="1447800"/>
            <a:chExt cx="2209801" cy="15240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62C374D-F9EC-486D-AEC3-3E07138930DB}"/>
                </a:ext>
              </a:extLst>
            </p:cNvPr>
            <p:cNvSpPr/>
            <p:nvPr/>
          </p:nvSpPr>
          <p:spPr>
            <a:xfrm>
              <a:off x="3809999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AA47B61-497D-48BD-AC2B-8810CF1E7790}"/>
                </a:ext>
              </a:extLst>
            </p:cNvPr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E69D334-E676-43C7-9F83-9AE1255B7C9A}"/>
                </a:ext>
              </a:extLst>
            </p:cNvPr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045BFC7-1833-40DA-9A60-982B6200CE0B}"/>
              </a:ext>
            </a:extLst>
          </p:cNvPr>
          <p:cNvSpPr txBox="1"/>
          <p:nvPr/>
        </p:nvSpPr>
        <p:spPr>
          <a:xfrm>
            <a:off x="5925921" y="5250731"/>
            <a:ext cx="5637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(a – </a:t>
            </a:r>
            <a:r>
              <a:rPr lang="en-US" sz="5400" kern="0" dirty="0" err="1">
                <a:solidFill>
                  <a:prstClr val="black"/>
                </a:solidFill>
              </a:rPr>
              <a:t>cờ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</a:t>
            </a:r>
            <a:r>
              <a:rPr lang="en-US" sz="5400" kern="0" noProof="0" dirty="0" err="1">
                <a:solidFill>
                  <a:prstClr val="black"/>
                </a:solidFill>
              </a:rPr>
              <a:t>ác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D1BC326-0053-4A16-A782-8B9AB958F02C}"/>
              </a:ext>
            </a:extLst>
          </p:cNvPr>
          <p:cNvSpPr txBox="1"/>
          <p:nvPr/>
        </p:nvSpPr>
        <p:spPr>
          <a:xfrm>
            <a:off x="1997519" y="5335571"/>
            <a:ext cx="164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ạc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01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807504" y="4354748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90292" y="4176098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796937" y="439208"/>
            <a:ext cx="4598126" cy="109315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26440" y="438934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1905242" y="1771832"/>
            <a:ext cx="4367096" cy="4183501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6039222" y="1653876"/>
            <a:ext cx="4269001" cy="4377400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667233" y="2623640"/>
            <a:ext cx="3014805" cy="161071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black"/>
                </a:solidFill>
                <a:latin typeface="UTM Avo" panose="02040603050506020204" pitchFamily="18" charset="0"/>
              </a:rPr>
              <a:t>a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64137" y="3229710"/>
            <a:ext cx="3202906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atin typeface="UTM Avo" panose="02040603050506020204" pitchFamily="18" charset="0"/>
              </a:rPr>
              <a:t>a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68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7D5C787-D94B-4E85-89BE-ECF86AA04ED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78"/>
          <a:stretch/>
        </p:blipFill>
        <p:spPr>
          <a:xfrm>
            <a:off x="1112594" y="886802"/>
            <a:ext cx="10244137" cy="5476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89B8B8-E6E6-46F4-B839-DB575CD49B8C}"/>
              </a:ext>
            </a:extLst>
          </p:cNvPr>
          <p:cNvSpPr txBox="1"/>
          <p:nvPr/>
        </p:nvSpPr>
        <p:spPr>
          <a:xfrm>
            <a:off x="911170" y="502969"/>
            <a:ext cx="7352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vần</a:t>
            </a:r>
            <a:r>
              <a:rPr lang="en-US" sz="2400" dirty="0"/>
              <a:t> ang?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vần</a:t>
            </a:r>
            <a:r>
              <a:rPr lang="en-US" sz="2400" dirty="0"/>
              <a:t> ac?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3AEAAEF4-87A5-4A5A-A66D-756240DE55B1}"/>
              </a:ext>
            </a:extLst>
          </p:cNvPr>
          <p:cNvCxnSpPr>
            <a:cxnSpLocks/>
          </p:cNvCxnSpPr>
          <p:nvPr/>
        </p:nvCxnSpPr>
        <p:spPr>
          <a:xfrm>
            <a:off x="6096000" y="3554469"/>
            <a:ext cx="94663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4FFD8F2-2620-4983-B38B-B9A9C48C9835}"/>
              </a:ext>
            </a:extLst>
          </p:cNvPr>
          <p:cNvCxnSpPr>
            <a:cxnSpLocks/>
          </p:cNvCxnSpPr>
          <p:nvPr/>
        </p:nvCxnSpPr>
        <p:spPr>
          <a:xfrm flipV="1">
            <a:off x="2681654" y="6354392"/>
            <a:ext cx="1178924" cy="9285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92FD2532-77F3-4BCF-955C-CF5B645426D0}"/>
              </a:ext>
            </a:extLst>
          </p:cNvPr>
          <p:cNvCxnSpPr>
            <a:cxnSpLocks/>
          </p:cNvCxnSpPr>
          <p:nvPr/>
        </p:nvCxnSpPr>
        <p:spPr>
          <a:xfrm>
            <a:off x="9636369" y="6346459"/>
            <a:ext cx="1070316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07EF4A7-A6BD-495A-881D-93582C774A8D}"/>
              </a:ext>
            </a:extLst>
          </p:cNvPr>
          <p:cNvCxnSpPr/>
          <p:nvPr/>
        </p:nvCxnSpPr>
        <p:spPr>
          <a:xfrm>
            <a:off x="2115860" y="3544507"/>
            <a:ext cx="87235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96FF511-225B-40DA-B27D-80A79A683123}"/>
              </a:ext>
            </a:extLst>
          </p:cNvPr>
          <p:cNvCxnSpPr/>
          <p:nvPr/>
        </p:nvCxnSpPr>
        <p:spPr>
          <a:xfrm>
            <a:off x="2115860" y="3644355"/>
            <a:ext cx="87235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A2CCB44-86C9-48CD-B4DA-3F8018C4F0DD}"/>
              </a:ext>
            </a:extLst>
          </p:cNvPr>
          <p:cNvCxnSpPr/>
          <p:nvPr/>
        </p:nvCxnSpPr>
        <p:spPr>
          <a:xfrm>
            <a:off x="9737935" y="3544507"/>
            <a:ext cx="87235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B9B02CF-95FD-4867-9D68-1FF79A105703}"/>
              </a:ext>
            </a:extLst>
          </p:cNvPr>
          <p:cNvCxnSpPr/>
          <p:nvPr/>
        </p:nvCxnSpPr>
        <p:spPr>
          <a:xfrm>
            <a:off x="9737935" y="3644355"/>
            <a:ext cx="87235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C5FD180-FE31-4641-9758-B790CDA3F892}"/>
              </a:ext>
            </a:extLst>
          </p:cNvPr>
          <p:cNvCxnSpPr>
            <a:cxnSpLocks/>
          </p:cNvCxnSpPr>
          <p:nvPr/>
        </p:nvCxnSpPr>
        <p:spPr>
          <a:xfrm flipV="1">
            <a:off x="6225871" y="6354393"/>
            <a:ext cx="1071371" cy="9284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D751EA5-645D-434F-8E10-D20EE2200DAB}"/>
              </a:ext>
            </a:extLst>
          </p:cNvPr>
          <p:cNvCxnSpPr>
            <a:cxnSpLocks/>
          </p:cNvCxnSpPr>
          <p:nvPr/>
        </p:nvCxnSpPr>
        <p:spPr>
          <a:xfrm>
            <a:off x="6234662" y="6427863"/>
            <a:ext cx="107137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683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783236" y="3062220"/>
            <a:ext cx="3332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lao</a:t>
            </a: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CE0D86D0-5CAE-49C3-B015-6BFC2027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55" y="119333"/>
            <a:ext cx="5731497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="" xmlns:a16="http://schemas.microsoft.com/office/drawing/2014/main" id="{20B96955-F5C9-4413-966E-85602B4938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955" y="5654220"/>
            <a:ext cx="6605516" cy="81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3EAF491-1ADC-4F8A-8B0B-176E5716C5A0}"/>
              </a:ext>
            </a:extLst>
          </p:cNvPr>
          <p:cNvSpPr/>
          <p:nvPr/>
        </p:nvSpPr>
        <p:spPr>
          <a:xfrm>
            <a:off x="4360482" y="1554605"/>
            <a:ext cx="40430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Tập đọc</a:t>
            </a: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30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173FEF-C39F-4530-80B6-635FEF1E1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5360" r="5167"/>
          <a:stretch/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3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6cb28da">
            <a:extLst>
              <a:ext uri="{FF2B5EF4-FFF2-40B4-BE49-F238E27FC236}">
                <a16:creationId xmlns="" xmlns:a16="http://schemas.microsoft.com/office/drawing/2014/main" id="{6C9BF364-EC91-4DB8-88DA-A8BAA6AD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1343" y="179108"/>
            <a:ext cx="5390470" cy="6344239"/>
          </a:xfrm>
          <a:prstGeom prst="rect">
            <a:avLst/>
          </a:prstGeom>
        </p:spPr>
      </p:pic>
      <p:sp>
        <p:nvSpPr>
          <p:cNvPr id="13" name="Flowchart: Alternate Process 12">
            <a:extLst>
              <a:ext uri="{FF2B5EF4-FFF2-40B4-BE49-F238E27FC236}">
                <a16:creationId xmlns="" xmlns:a16="http://schemas.microsoft.com/office/drawing/2014/main" id="{9E81B7D3-8516-47D4-9357-C7C24D2A3BF2}"/>
              </a:ext>
            </a:extLst>
          </p:cNvPr>
          <p:cNvSpPr/>
          <p:nvPr/>
        </p:nvSpPr>
        <p:spPr>
          <a:xfrm>
            <a:off x="3904263" y="560425"/>
            <a:ext cx="3673015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nàng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="" xmlns:a16="http://schemas.microsoft.com/office/drawing/2014/main" id="{2FF9111B-5F43-401D-BE62-CC9057BC0ABD}"/>
              </a:ext>
            </a:extLst>
          </p:cNvPr>
          <p:cNvSpPr/>
          <p:nvPr/>
        </p:nvSpPr>
        <p:spPr>
          <a:xfrm>
            <a:off x="4579055" y="1760678"/>
            <a:ext cx="3673015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nửa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trên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="" xmlns:a16="http://schemas.microsoft.com/office/drawing/2014/main" id="{3D7E9E38-54C0-4EB0-A55C-4E5D3B2049B4}"/>
              </a:ext>
            </a:extLst>
          </p:cNvPr>
          <p:cNvSpPr/>
          <p:nvPr/>
        </p:nvSpPr>
        <p:spPr>
          <a:xfrm>
            <a:off x="5214812" y="2935113"/>
            <a:ext cx="3673016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</a:t>
            </a:r>
            <a:r>
              <a:rPr lang="vi-VN" sz="2800" dirty="0">
                <a:solidFill>
                  <a:schemeClr val="bg1"/>
                </a:solidFill>
              </a:rPr>
              <a:t>ư</a:t>
            </a:r>
            <a:r>
              <a:rPr lang="en-US" sz="2800" dirty="0" err="1">
                <a:solidFill>
                  <a:schemeClr val="bg1"/>
                </a:solidFill>
              </a:rPr>
              <a:t>ớt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biển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="" xmlns:a16="http://schemas.microsoft.com/office/drawing/2014/main" id="{C8460DED-72ED-42D5-80C0-5C9025366CD7}"/>
              </a:ext>
            </a:extLst>
          </p:cNvPr>
          <p:cNvSpPr/>
          <p:nvPr/>
        </p:nvSpPr>
        <p:spPr>
          <a:xfrm>
            <a:off x="5740770" y="4109548"/>
            <a:ext cx="3673016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nhẹ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nhàng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="" xmlns:a16="http://schemas.microsoft.com/office/drawing/2014/main" id="{84CA2B4A-C643-44CD-8528-971427B10C59}"/>
              </a:ext>
            </a:extLst>
          </p:cNvPr>
          <p:cNvSpPr/>
          <p:nvPr/>
        </p:nvSpPr>
        <p:spPr>
          <a:xfrm>
            <a:off x="6092492" y="5348912"/>
            <a:ext cx="3673016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ngân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35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EE58012-A70C-4254-8C67-C85D5951A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5360" r="5167"/>
          <a:stretch/>
        </p:blipFill>
        <p:spPr>
          <a:xfrm>
            <a:off x="0" y="396239"/>
            <a:ext cx="12192000" cy="113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20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93" y="5588635"/>
            <a:ext cx="5212715" cy="740410"/>
          </a:xfrm>
          <a:prstGeom prst="rect">
            <a:avLst/>
          </a:prstGeom>
        </p:spPr>
      </p:pic>
      <p:pic>
        <p:nvPicPr>
          <p:cNvPr id="4" name="图片 1" descr="fc85f2a324e3c42c2067966f589847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2524" y="4442643"/>
            <a:ext cx="1846580" cy="2137410"/>
          </a:xfrm>
          <a:prstGeom prst="rect">
            <a:avLst/>
          </a:prstGeom>
        </p:spPr>
      </p:pic>
      <p:pic>
        <p:nvPicPr>
          <p:cNvPr id="5" name="图片 3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342" y="4313692"/>
            <a:ext cx="3212448" cy="1817688"/>
          </a:xfrm>
          <a:prstGeom prst="rect">
            <a:avLst/>
          </a:prstGeom>
        </p:spPr>
      </p:pic>
      <p:pic>
        <p:nvPicPr>
          <p:cNvPr id="6" name="图片 1" descr="31f7217a017c2d9a8a7bcbd9844c16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566" y="450986"/>
            <a:ext cx="7432766" cy="3939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9178" y="1359410"/>
            <a:ext cx="5956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605" y="3914457"/>
            <a:ext cx="7131050" cy="740410"/>
          </a:xfrm>
          <a:prstGeom prst="rect">
            <a:avLst/>
          </a:prstGeom>
        </p:spPr>
      </p:pic>
      <p:pic>
        <p:nvPicPr>
          <p:cNvPr id="10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140">
            <a:off x="10899875" y="83453"/>
            <a:ext cx="1079007" cy="141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urved Connector 11"/>
          <p:cNvCxnSpPr>
            <a:stCxn id="10" idx="2"/>
          </p:cNvCxnSpPr>
          <p:nvPr/>
        </p:nvCxnSpPr>
        <p:spPr>
          <a:xfrm rot="5400000">
            <a:off x="8259043" y="2801115"/>
            <a:ext cx="4270293" cy="1570545"/>
          </a:xfrm>
          <a:prstGeom prst="curvedConnector3">
            <a:avLst>
              <a:gd name="adj1" fmla="val 50000"/>
            </a:avLst>
          </a:prstGeom>
          <a:noFill/>
          <a:ln w="3175" cap="flat" cmpd="sng" algn="ctr">
            <a:solidFill>
              <a:srgbClr val="56BE8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5497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8DEC6B-21CC-43EF-964B-61D265CB3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r="2966"/>
          <a:stretch/>
        </p:blipFill>
        <p:spPr>
          <a:xfrm>
            <a:off x="0" y="1531923"/>
            <a:ext cx="11882391" cy="336848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5C883554-D616-46FE-BBEB-C960F74659A2}"/>
              </a:ext>
            </a:extLst>
          </p:cNvPr>
          <p:cNvCxnSpPr/>
          <p:nvPr/>
        </p:nvCxnSpPr>
        <p:spPr>
          <a:xfrm>
            <a:off x="3762703" y="2898227"/>
            <a:ext cx="819807" cy="10615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9CD4367F-00B0-4818-A9B2-BC25AFE8B94E}"/>
              </a:ext>
            </a:extLst>
          </p:cNvPr>
          <p:cNvCxnSpPr>
            <a:cxnSpLocks/>
          </p:cNvCxnSpPr>
          <p:nvPr/>
        </p:nvCxnSpPr>
        <p:spPr>
          <a:xfrm flipV="1">
            <a:off x="3742607" y="2975007"/>
            <a:ext cx="714704" cy="12664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771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97B4F0B2-770C-4E72-93F8-10790CC09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538" y="103695"/>
            <a:ext cx="5186001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="" xmlns:a16="http://schemas.microsoft.com/office/drawing/2014/main" id="{4DC062A3-F6C4-4D05-91A9-64B779BC5B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42" y="5625940"/>
            <a:ext cx="6605516" cy="814050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="" xmlns:a16="http://schemas.microsoft.com/office/drawing/2014/main" id="{68DDD625-7CD2-402F-9107-01E7896FB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5" y="1374386"/>
            <a:ext cx="6039633" cy="48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900E850-5993-492D-AA75-3D2B6A5FC3F5}"/>
              </a:ext>
            </a:extLst>
          </p:cNvPr>
          <p:cNvSpPr txBox="1"/>
          <p:nvPr/>
        </p:nvSpPr>
        <p:spPr>
          <a:xfrm>
            <a:off x="7349613" y="1750850"/>
            <a:ext cx="3009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Tập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viết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8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2DF5D4-0269-42D5-865C-55D5B5054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r="11855" b="5906"/>
          <a:stretch/>
        </p:blipFill>
        <p:spPr>
          <a:xfrm>
            <a:off x="95123" y="1466296"/>
            <a:ext cx="12001754" cy="27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7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0"/>
                <a:ea typeface="+mn-ea"/>
                <a:cs typeface="+mn-cs"/>
              </a:rPr>
              <a:t>23</a:t>
            </a:r>
          </a:p>
        </p:txBody>
      </p:sp>
      <p:sp>
        <p:nvSpPr>
          <p:cNvPr id="7" name="Cloud 6"/>
          <p:cNvSpPr/>
          <p:nvPr/>
        </p:nvSpPr>
        <p:spPr>
          <a:xfrm>
            <a:off x="3116722" y="123464"/>
            <a:ext cx="7747719" cy="1542916"/>
          </a:xfrm>
          <a:prstGeom prst="cloud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0853" y="296815"/>
            <a:ext cx="8779455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 CHƠI</a:t>
            </a:r>
          </a:p>
        </p:txBody>
      </p:sp>
      <p:grpSp>
        <p:nvGrpSpPr>
          <p:cNvPr id="9" name="vong quay"/>
          <p:cNvGrpSpPr>
            <a:grpSpLocks/>
          </p:cNvGrpSpPr>
          <p:nvPr/>
        </p:nvGrpSpPr>
        <p:grpSpPr bwMode="auto">
          <a:xfrm>
            <a:off x="2205623" y="1978545"/>
            <a:ext cx="3098450" cy="3538943"/>
            <a:chOff x="5377562" y="318533"/>
            <a:chExt cx="6046271" cy="5828280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62" y="318533"/>
              <a:ext cx="6046271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1617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2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 rot="12232592">
              <a:off x="5742637" y="2041671"/>
              <a:ext cx="2025648" cy="96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4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 rot="17590276">
              <a:off x="8020994" y="1034132"/>
              <a:ext cx="2025647" cy="114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 rot="20155085">
              <a:off x="8917981" y="2098766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1</a:t>
              </a:r>
              <a:endPara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 rot="9501114">
              <a:off x="5697322" y="3381463"/>
              <a:ext cx="2025648" cy="96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1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33988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3</a:t>
              </a:r>
              <a:endPara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7" name="TextBox 19"/>
            <p:cNvSpPr txBox="1">
              <a:spLocks noChangeArrowheads="1"/>
            </p:cNvSpPr>
            <p:nvPr/>
          </p:nvSpPr>
          <p:spPr bwMode="auto">
            <a:xfrm rot="3829829">
              <a:off x="8019636" y="4268008"/>
              <a:ext cx="2025647" cy="114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 rot="1321648">
              <a:off x="8940447" y="3412973"/>
              <a:ext cx="2025648" cy="96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b="1" dirty="0">
                  <a:solidFill>
                    <a:srgbClr val="FFC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pic>
        <p:nvPicPr>
          <p:cNvPr id="1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44" y="3281199"/>
            <a:ext cx="743026" cy="9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588334" y="1937889"/>
            <a:ext cx="6237319" cy="8682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VÒNG QUAY MAY MẮN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23703" y="2949006"/>
            <a:ext cx="6568297" cy="350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- T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vòng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quay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1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, 2, 3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&amp; 4.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HS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quay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dừng lại ở số nào thì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giáo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viên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lật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miếng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bìa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có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số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tương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ứng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ở </a:t>
            </a:r>
            <a:r>
              <a:rPr lang="en-US" sz="2600" dirty="0" err="1">
                <a:solidFill>
                  <a:prstClr val="black"/>
                </a:solidFill>
                <a:latin typeface="+mj-lt"/>
              </a:rPr>
              <a:t>bên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- HS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thực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hiện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yêu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cầu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ở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sau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mảnh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bìa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Bấm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vào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“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Bài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mới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” </a:t>
            </a:r>
            <a:r>
              <a:rPr lang="en-US" sz="2600" dirty="0" err="1">
                <a:solidFill>
                  <a:prstClr val="black"/>
                </a:solidFill>
                <a:latin typeface="+mj-lt"/>
              </a:rPr>
              <a:t>để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j-lt"/>
              </a:rPr>
              <a:t>kết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j-lt"/>
              </a:rPr>
              <a:t>thúc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 game.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r="59108"/>
          <a:stretch/>
        </p:blipFill>
        <p:spPr>
          <a:xfrm>
            <a:off x="214399" y="2603895"/>
            <a:ext cx="843694" cy="27402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59615"/>
          <a:stretch/>
        </p:blipFill>
        <p:spPr>
          <a:xfrm>
            <a:off x="1110386" y="2626887"/>
            <a:ext cx="833245" cy="271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81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80770" y="631486"/>
            <a:ext cx="537290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  <a:endParaRPr kumimoji="0" lang="vi-VN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sp>
        <p:nvSpPr>
          <p:cNvPr id="40" name="Google Shape;171;p1">
            <a:hlinkClick r:id="rId2" action="ppaction://hlinksldjump"/>
          </p:cNvPr>
          <p:cNvSpPr/>
          <p:nvPr/>
        </p:nvSpPr>
        <p:spPr>
          <a:xfrm>
            <a:off x="1220282" y="3673967"/>
            <a:ext cx="1141623" cy="109039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" name="Google Shape;172;p1">
            <a:hlinkClick r:id="rId3" action="ppaction://hlinksldjump"/>
          </p:cNvPr>
          <p:cNvSpPr/>
          <p:nvPr/>
        </p:nvSpPr>
        <p:spPr>
          <a:xfrm>
            <a:off x="3500215" y="3673967"/>
            <a:ext cx="1141623" cy="110069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2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173;p1">
            <a:hlinkClick r:id="rId4" action="ppaction://hlinksldjump"/>
          </p:cNvPr>
          <p:cNvSpPr/>
          <p:nvPr/>
        </p:nvSpPr>
        <p:spPr>
          <a:xfrm>
            <a:off x="1220272" y="5086814"/>
            <a:ext cx="1141633" cy="110070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3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174;p1">
            <a:hlinkClick r:id="rId5" action="ppaction://hlinksldjump"/>
          </p:cNvPr>
          <p:cNvSpPr/>
          <p:nvPr/>
        </p:nvSpPr>
        <p:spPr>
          <a:xfrm>
            <a:off x="3561458" y="5110775"/>
            <a:ext cx="1141623" cy="110069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4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" name="Google Shape;1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671" y="72868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86;p1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vong quay"/>
          <p:cNvGrpSpPr>
            <a:grpSpLocks/>
          </p:cNvGrpSpPr>
          <p:nvPr/>
        </p:nvGrpSpPr>
        <p:grpSpPr bwMode="auto">
          <a:xfrm>
            <a:off x="5802048" y="728683"/>
            <a:ext cx="4833335" cy="4843031"/>
            <a:chOff x="5377562" y="318533"/>
            <a:chExt cx="6046271" cy="5828280"/>
          </a:xfrm>
        </p:grpSpPr>
        <p:pic>
          <p:nvPicPr>
            <p:cNvPr id="51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62" y="318533"/>
              <a:ext cx="6046271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8"/>
            <p:cNvSpPr txBox="1">
              <a:spLocks noChangeArrowheads="1"/>
            </p:cNvSpPr>
            <p:nvPr/>
          </p:nvSpPr>
          <p:spPr bwMode="auto">
            <a:xfrm rot="14949661">
              <a:off x="6674685" y="1241851"/>
              <a:ext cx="2025647" cy="73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b="1" dirty="0">
                  <a:solidFill>
                    <a:srgbClr val="00B0F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66" name="TextBox 9"/>
            <p:cNvSpPr txBox="1">
              <a:spLocks noChangeArrowheads="1"/>
            </p:cNvSpPr>
            <p:nvPr/>
          </p:nvSpPr>
          <p:spPr bwMode="auto">
            <a:xfrm rot="12232592">
              <a:off x="5742637" y="2171333"/>
              <a:ext cx="2025648" cy="70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2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73" name="TextBox 10"/>
            <p:cNvSpPr txBox="1">
              <a:spLocks noChangeArrowheads="1"/>
            </p:cNvSpPr>
            <p:nvPr/>
          </p:nvSpPr>
          <p:spPr bwMode="auto">
            <a:xfrm rot="17590276">
              <a:off x="8020995" y="1238928"/>
              <a:ext cx="2025647" cy="73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3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80" name="TextBox 11"/>
            <p:cNvSpPr txBox="1">
              <a:spLocks noChangeArrowheads="1"/>
            </p:cNvSpPr>
            <p:nvPr/>
          </p:nvSpPr>
          <p:spPr bwMode="auto">
            <a:xfrm rot="20155085">
              <a:off x="8917981" y="2098766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1</a:t>
              </a:r>
              <a:endPara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81" name="TextBox 16"/>
            <p:cNvSpPr txBox="1">
              <a:spLocks noChangeArrowheads="1"/>
            </p:cNvSpPr>
            <p:nvPr/>
          </p:nvSpPr>
          <p:spPr bwMode="auto">
            <a:xfrm rot="9501114">
              <a:off x="5697320" y="3511125"/>
              <a:ext cx="2025648" cy="70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b="1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82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33988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3</a:t>
              </a:r>
              <a:endPara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83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472805"/>
              <a:ext cx="2025647" cy="73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4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84" name="TextBox 20"/>
            <p:cNvSpPr txBox="1">
              <a:spLocks noChangeArrowheads="1"/>
            </p:cNvSpPr>
            <p:nvPr/>
          </p:nvSpPr>
          <p:spPr bwMode="auto">
            <a:xfrm rot="1321648">
              <a:off x="8940446" y="3542636"/>
              <a:ext cx="2025648" cy="70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2</a:t>
              </a:r>
              <a:endPara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85" name="quay dung"/>
          <p:cNvSpPr/>
          <p:nvPr/>
        </p:nvSpPr>
        <p:spPr>
          <a:xfrm>
            <a:off x="9380777" y="5762860"/>
            <a:ext cx="1885950" cy="849313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QUAY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86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63" y="2603212"/>
            <a:ext cx="1193841" cy="110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Isosceles Triangle 86"/>
          <p:cNvSpPr/>
          <p:nvPr/>
        </p:nvSpPr>
        <p:spPr>
          <a:xfrm rot="16200000">
            <a:off x="10083520" y="250086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Isosceles Triangle 87"/>
          <p:cNvSpPr/>
          <p:nvPr/>
        </p:nvSpPr>
        <p:spPr>
          <a:xfrm rot="16200000">
            <a:off x="10122566" y="2509455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Isosceles Triangle 88"/>
          <p:cNvSpPr/>
          <p:nvPr/>
        </p:nvSpPr>
        <p:spPr>
          <a:xfrm rot="16200000">
            <a:off x="10130865" y="2547789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Isosceles Triangle 89"/>
          <p:cNvSpPr/>
          <p:nvPr/>
        </p:nvSpPr>
        <p:spPr>
          <a:xfrm rot="16200000">
            <a:off x="10153751" y="2524870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Isosceles Triangle 90"/>
          <p:cNvSpPr/>
          <p:nvPr/>
        </p:nvSpPr>
        <p:spPr>
          <a:xfrm rot="16200000">
            <a:off x="10163837" y="2516959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10168492" y="2476963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Isosceles Triangle 92"/>
          <p:cNvSpPr/>
          <p:nvPr/>
        </p:nvSpPr>
        <p:spPr>
          <a:xfrm rot="16200000">
            <a:off x="10130865" y="2485551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Isosceles Triangle 93"/>
          <p:cNvSpPr/>
          <p:nvPr/>
        </p:nvSpPr>
        <p:spPr>
          <a:xfrm rot="16200000">
            <a:off x="10139053" y="2525371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Isosceles Triangle 94"/>
          <p:cNvSpPr/>
          <p:nvPr/>
        </p:nvSpPr>
        <p:spPr>
          <a:xfrm rot="16200000">
            <a:off x="10188744" y="251874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Isosceles Triangle 95"/>
          <p:cNvSpPr/>
          <p:nvPr/>
        </p:nvSpPr>
        <p:spPr>
          <a:xfrm rot="16200000">
            <a:off x="10202693" y="2492667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Isosceles Triangle 96"/>
          <p:cNvSpPr/>
          <p:nvPr/>
        </p:nvSpPr>
        <p:spPr>
          <a:xfrm rot="16200000">
            <a:off x="10210347" y="250045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8294" y="2490939"/>
            <a:ext cx="123335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56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44444E-6 L 4.37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9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4;p2">
            <a:hlinkClick r:id="rId2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39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1636933" y="836217"/>
            <a:ext cx="779849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ừ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sau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236737C5-FFA2-4158-BE32-0D09B6D5D79B}"/>
              </a:ext>
            </a:extLst>
          </p:cNvPr>
          <p:cNvSpPr/>
          <p:nvPr/>
        </p:nvSpPr>
        <p:spPr>
          <a:xfrm>
            <a:off x="3720445" y="2439185"/>
            <a:ext cx="4751109" cy="19796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vi-VN" sz="8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ư</a:t>
            </a:r>
            <a:r>
              <a:rPr lang="en-US" sz="8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ợn</a:t>
            </a:r>
            <a:endParaRPr lang="en-US" sz="8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11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4;p2">
            <a:hlinkClick r:id="rId2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39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1636933" y="836217"/>
            <a:ext cx="779849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từ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21C245F-4B20-46B4-BD43-A24DDC07214F}"/>
              </a:ext>
            </a:extLst>
          </p:cNvPr>
          <p:cNvSpPr/>
          <p:nvPr/>
        </p:nvSpPr>
        <p:spPr>
          <a:xfrm>
            <a:off x="3720445" y="2439185"/>
            <a:ext cx="4751109" cy="19796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vi-VN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ư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ớt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ván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43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4;p2">
            <a:hlinkClick r:id="rId2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39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1636933" y="836217"/>
            <a:ext cx="779849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từ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FC11201-29CA-4453-80A1-7976627D4400}"/>
              </a:ext>
            </a:extLst>
          </p:cNvPr>
          <p:cNvSpPr/>
          <p:nvPr/>
        </p:nvSpPr>
        <p:spPr>
          <a:xfrm>
            <a:off x="3720445" y="2439185"/>
            <a:ext cx="4751109" cy="19796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vi-VN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ư</a:t>
            </a: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ơn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lên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06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4;p2">
            <a:hlinkClick r:id="rId2" action="ppaction://hlinksldjump"/>
          </p:cNvPr>
          <p:cNvSpPr/>
          <p:nvPr/>
        </p:nvSpPr>
        <p:spPr>
          <a:xfrm flipH="1">
            <a:off x="9129486" y="5616388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4761" y="554346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2196289" y="554346"/>
            <a:ext cx="7798494" cy="646323"/>
          </a:xfrm>
          <a:prstGeom prst="rect">
            <a:avLst/>
          </a:prstGeom>
          <a:solidFill>
            <a:srgbClr val="FFFBF7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094E40-3940-4A73-B068-913924E68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9"/>
          <a:stretch/>
        </p:blipFill>
        <p:spPr>
          <a:xfrm>
            <a:off x="1447004" y="1221140"/>
            <a:ext cx="9297064" cy="44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32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41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41479" y="3055604"/>
            <a:ext cx="7495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lang="en-US" sz="6600" b="1" dirty="0">
                <a:solidFill>
                  <a:prstClr val="white"/>
                </a:solidFill>
                <a:latin typeface="UTM Avo" panose="02040603050506020204" pitchFamily="18" charset="0"/>
              </a:rPr>
              <a:t>77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ang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- ac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3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46" y="5136776"/>
            <a:ext cx="11777345" cy="1574700"/>
          </a:xfrm>
          <a:prstGeom prst="rect">
            <a:avLst/>
          </a:prstGeom>
        </p:spPr>
      </p:pic>
      <p:pic>
        <p:nvPicPr>
          <p:cNvPr id="44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9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225</Words>
  <Application>Microsoft Office PowerPoint</Application>
  <PresentationFormat>Custom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UTM Avo</vt:lpstr>
      <vt:lpstr>Quicksand</vt:lpstr>
      <vt:lpstr>Tahoma</vt:lpstr>
      <vt:lpstr>Lato Regular</vt:lpstr>
      <vt:lpstr>Calibri Light</vt:lpstr>
      <vt:lpstr>Times New Roman</vt:lpstr>
      <vt:lpstr>Calibri</vt:lpstr>
      <vt:lpstr>.VnAvant</vt:lpstr>
      <vt:lpstr>inpin heiti</vt:lpstr>
      <vt:lpstr>HP001 4 hang 1 ô ly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83</cp:revision>
  <dcterms:created xsi:type="dcterms:W3CDTF">2021-11-01T08:16:43Z</dcterms:created>
  <dcterms:modified xsi:type="dcterms:W3CDTF">2021-12-16T15:12:51Z</dcterms:modified>
</cp:coreProperties>
</file>