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7"/>
  </p:notesMasterIdLst>
  <p:sldIdLst>
    <p:sldId id="465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0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imSun" panose="02010600030101010101" pitchFamily="2" charset="-122"/>
      <p:regular r:id="rId22"/>
    </p:embeddedFont>
    <p:embeddedFont>
      <p:font typeface="SimSun" panose="02010600030101010101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3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2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7" y="1308666"/>
            <a:ext cx="11073884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61" y="5850344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170206" y="5901509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2107" y="5850344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948441" y="285871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5B4D-38FC-4CD6-A4A3-E6F64137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044504" cy="4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317</Words>
  <Application>Microsoft Office PowerPoint</Application>
  <PresentationFormat>Widescreen</PresentationFormat>
  <Paragraphs>103</Paragraphs>
  <Slides>15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Calibri</vt:lpstr>
      <vt:lpstr>Arial</vt:lpstr>
      <vt:lpstr>SimSun</vt:lpstr>
      <vt:lpstr>UTM Avo</vt:lpstr>
      <vt:lpstr>Green Color</vt:lpstr>
      <vt:lpstr>Tuần 13: Bài 29: Phép trừ trong phạm vi 10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49</cp:revision>
  <dcterms:created xsi:type="dcterms:W3CDTF">2021-11-01T08:16:00Z</dcterms:created>
  <dcterms:modified xsi:type="dcterms:W3CDTF">2021-11-22T10:02:27Z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