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4"/>
  </p:notesMasterIdLst>
  <p:sldIdLst>
    <p:sldId id="276" r:id="rId2"/>
    <p:sldId id="272" r:id="rId3"/>
    <p:sldId id="273" r:id="rId4"/>
    <p:sldId id="278" r:id="rId5"/>
    <p:sldId id="290" r:id="rId6"/>
    <p:sldId id="280" r:id="rId7"/>
    <p:sldId id="289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87C"/>
    <a:srgbClr val="FDD4A5"/>
    <a:srgbClr val="FF0000"/>
    <a:srgbClr val="FC8957"/>
    <a:srgbClr val="9303CD"/>
    <a:srgbClr val="FFC44F"/>
    <a:srgbClr val="724502"/>
    <a:srgbClr val="81A1D2"/>
    <a:srgbClr val="BBDBED"/>
    <a:srgbClr val="EC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84471" autoAdjust="0"/>
  </p:normalViewPr>
  <p:slideViewPr>
    <p:cSldViewPr snapToGrid="0">
      <p:cViewPr>
        <p:scale>
          <a:sx n="68" d="100"/>
          <a:sy n="68" d="100"/>
        </p:scale>
        <p:origin x="-8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1 </a:t>
            </a:r>
            <a:r>
              <a:rPr lang="en-US" altLang="zh-CN" dirty="0" err="1"/>
              <a:t>lần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phương</a:t>
            </a:r>
            <a:r>
              <a:rPr lang="en-US" altLang="zh-CN" dirty="0"/>
              <a:t> </a:t>
            </a:r>
            <a:r>
              <a:rPr lang="en-US" altLang="zh-CN" dirty="0" err="1"/>
              <a:t>tiện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tập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chú</a:t>
            </a:r>
            <a:r>
              <a:rPr lang="en-US" altLang="zh-CN" dirty="0"/>
              <a:t> </a:t>
            </a:r>
            <a:r>
              <a:rPr lang="en-US" altLang="zh-CN" dirty="0" err="1"/>
              <a:t>công</a:t>
            </a:r>
            <a:r>
              <a:rPr lang="en-US" altLang="zh-CN" dirty="0"/>
              <a:t> an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dẫn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qua </a:t>
            </a:r>
            <a:r>
              <a:rPr lang="en-US" altLang="zh-CN" dirty="0" err="1"/>
              <a:t>đường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03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34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67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78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41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873052"/>
      </p:ext>
    </p:extLst>
  </p:cSld>
  <p:clrMapOvr>
    <a:masterClrMapping/>
  </p:clrMapOvr>
  <p:transition spd="slow" advTm="12737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43FB761-B3F0-4EEF-A476-27C2809F41E6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CN" alt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98A0BAA-A705-45A5-B4A0-0B5EB858F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975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 spd="slow">
    <p:wip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21" Type="http://schemas.openxmlformats.org/officeDocument/2006/relationships/slide" Target="slide8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4EF9A1-DA7F-4F9E-855E-FBE675FBFC7D}"/>
              </a:ext>
            </a:extLst>
          </p:cNvPr>
          <p:cNvSpPr/>
          <p:nvPr/>
        </p:nvSpPr>
        <p:spPr>
          <a:xfrm>
            <a:off x="1746762" y="3230165"/>
            <a:ext cx="8002541" cy="2105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7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000" b="1" dirty="0">
                <a:solidFill>
                  <a:srgbClr val="FF0000"/>
                </a:solidFill>
                <a:latin typeface="UTM Avo" panose="02040603050506020204" pitchFamily="18" charset="0"/>
              </a:rPr>
              <a:t>57: </a:t>
            </a:r>
            <a:r>
              <a:rPr lang="en-US" sz="7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7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lang="en-US" sz="7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Google Shape;57;p1">
            <a:extLst>
              <a:ext uri="{FF2B5EF4-FFF2-40B4-BE49-F238E27FC236}">
                <a16:creationId xmlns:a16="http://schemas.microsoft.com/office/drawing/2014/main" xmlns="" id="{94D535D3-3550-4CC8-8B78-652B8C6F7268}"/>
              </a:ext>
            </a:extLst>
          </p:cNvPr>
          <p:cNvSpPr/>
          <p:nvPr/>
        </p:nvSpPr>
        <p:spPr>
          <a:xfrm>
            <a:off x="8347587" y="216709"/>
            <a:ext cx="3048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TIẾNG VIỆT 1</a:t>
            </a:r>
            <a:endParaRPr dirty="0"/>
          </a:p>
        </p:txBody>
      </p:sp>
      <p:sp>
        <p:nvSpPr>
          <p:cNvPr id="9" name="Google Shape;58;p1">
            <a:extLst>
              <a:ext uri="{FF2B5EF4-FFF2-40B4-BE49-F238E27FC236}">
                <a16:creationId xmlns:a16="http://schemas.microsoft.com/office/drawing/2014/main" xmlns="" id="{F9C1F299-AA50-4B7F-B976-586C60115FE9}"/>
              </a:ext>
            </a:extLst>
          </p:cNvPr>
          <p:cNvSpPr/>
          <p:nvPr/>
        </p:nvSpPr>
        <p:spPr>
          <a:xfrm>
            <a:off x="10121547" y="687958"/>
            <a:ext cx="10134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" y="1843696"/>
            <a:ext cx="121920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Thứ sáu ngày 26 tháng 11 năm 2021</a:t>
            </a:r>
          </a:p>
          <a:p>
            <a:pPr algn="ctr">
              <a:lnSpc>
                <a:spcPts val="7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3484185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4FFA04-DEDB-46CE-A5C8-6F482D88E833}"/>
              </a:ext>
            </a:extLst>
          </p:cNvPr>
          <p:cNvSpPr/>
          <p:nvPr/>
        </p:nvSpPr>
        <p:spPr>
          <a:xfrm>
            <a:off x="1468307" y="472318"/>
            <a:ext cx="8463484" cy="808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latin typeface="UTM Avo" panose="02040603050506020204" pitchFamily="18" charset="0"/>
              </a:rPr>
              <a:t>b) </a:t>
            </a:r>
            <a:r>
              <a:rPr lang="en-US" altLang="en-US" sz="4000" b="1" dirty="0" err="1">
                <a:latin typeface="UTM Avo" panose="02040603050506020204" pitchFamily="18" charset="0"/>
              </a:rPr>
              <a:t>Thám</a:t>
            </a: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</a:rPr>
              <a:t>tử</a:t>
            </a: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</a:rPr>
              <a:t>gà</a:t>
            </a: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</a:rPr>
              <a:t>cồ</a:t>
            </a: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</a:rPr>
              <a:t>tóm</a:t>
            </a: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</a:rPr>
              <a:t>cổ</a:t>
            </a: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</a:rPr>
              <a:t>quạ</a:t>
            </a:r>
            <a:r>
              <a:rPr lang="en-US" alt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DFF52382-6E82-49B9-82C2-012D50A0372D}"/>
              </a:ext>
            </a:extLst>
          </p:cNvPr>
          <p:cNvSpPr/>
          <p:nvPr/>
        </p:nvSpPr>
        <p:spPr>
          <a:xfrm rot="5400000">
            <a:off x="2647000" y="1114227"/>
            <a:ext cx="808076" cy="552893"/>
          </a:xfrm>
          <a:prstGeom prst="triangle">
            <a:avLst>
              <a:gd name="adj" fmla="val 513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C3975F79-C5EB-4624-BF6A-70F7A4169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0" y="1747157"/>
            <a:ext cx="12192000" cy="452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E93C680F-10C9-4DE7-B381-DF5CD4E8C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947570" y="4276507"/>
            <a:ext cx="1144682" cy="25814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297144"/>
            <a:ext cx="11914413" cy="3766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0"/>
              </a:lnSpc>
            </a:pPr>
            <a:r>
              <a:rPr lang="vi-VN" sz="6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  </a:t>
            </a:r>
            <a:r>
              <a:rPr lang="vi-VN" sz="8000" b="1" i="1" dirty="0" smtClean="0">
                <a:solidFill>
                  <a:srgbClr val="7030A0"/>
                </a:solidFill>
                <a:latin typeface="HP001 4 hang 1 ô ly" pitchFamily="34" charset="0"/>
                <a:cs typeface="Times New Roman" pitchFamily="18" charset="0"/>
              </a:rPr>
              <a:t>Thám tử gà cồ tóm cổ quạ.</a:t>
            </a:r>
            <a:endParaRPr lang="en-US" sz="8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2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01538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1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41" y="1857769"/>
            <a:ext cx="15201901" cy="243964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1" y="247261"/>
            <a:ext cx="1663545" cy="1517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AB65BE-78C3-4B39-A54C-3B43EFF1A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22508" r="47382" b="13382"/>
          <a:stretch/>
        </p:blipFill>
        <p:spPr>
          <a:xfrm>
            <a:off x="8401824" y="2524314"/>
            <a:ext cx="1076378" cy="1896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AB70358-BC4B-4B74-8A73-7796323EFA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0" t="20724" r="17706" b="15567"/>
          <a:stretch/>
        </p:blipFill>
        <p:spPr>
          <a:xfrm>
            <a:off x="5984383" y="2496738"/>
            <a:ext cx="859457" cy="1896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50AC5AC-3885-4854-9328-53904710C7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t="40145" r="51159" b="4058"/>
          <a:stretch/>
        </p:blipFill>
        <p:spPr>
          <a:xfrm>
            <a:off x="3826586" y="2638311"/>
            <a:ext cx="1189771" cy="1788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3F93E92-0B72-4AC3-89A1-9D274B41B4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6" t="38383" r="13364" b="3595"/>
          <a:stretch/>
        </p:blipFill>
        <p:spPr>
          <a:xfrm>
            <a:off x="2064546" y="2568060"/>
            <a:ext cx="1168144" cy="18219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AF71D56-48BE-4299-B0B6-BB9FACAAF06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9"/>
          <a:stretch/>
        </p:blipFill>
        <p:spPr>
          <a:xfrm>
            <a:off x="3065460" y="1831206"/>
            <a:ext cx="982873" cy="26176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BEB210-8264-448E-B6FC-EC0AAEA8081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r="52988" b="523"/>
          <a:stretch/>
        </p:blipFill>
        <p:spPr>
          <a:xfrm>
            <a:off x="11128822" y="1835925"/>
            <a:ext cx="960500" cy="2569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07821B8-76F6-4BAC-8E88-E5A7E2E3205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4" r="25235" b="5400"/>
          <a:stretch/>
        </p:blipFill>
        <p:spPr>
          <a:xfrm>
            <a:off x="11758606" y="1934394"/>
            <a:ext cx="1322159" cy="26504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9B09DD3-E7C4-44E1-BA3F-D63556C96B2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244600" y="1857769"/>
            <a:ext cx="1132043" cy="25529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565" y="2891078"/>
            <a:ext cx="1802596" cy="2787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404" y="3140016"/>
            <a:ext cx="1713823" cy="26504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503463"/>
            <a:ext cx="4610047" cy="257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11" y="2445934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465441" y="2797235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497471" y="3312371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>
            <a:off x="533543" y="3803088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Oval 4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4805BC5-C3BA-46A4-8511-9C63F015C724}"/>
              </a:ext>
            </a:extLst>
          </p:cNvPr>
          <p:cNvSpPr/>
          <p:nvPr/>
        </p:nvSpPr>
        <p:spPr>
          <a:xfrm>
            <a:off x="3341549" y="1333162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6689DABD-4EEC-41BA-B70B-7080D2F5F769}"/>
              </a:ext>
            </a:extLst>
          </p:cNvPr>
          <p:cNvSpPr/>
          <p:nvPr/>
        </p:nvSpPr>
        <p:spPr>
          <a:xfrm>
            <a:off x="11393725" y="1323908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Oval 43">
            <a:hlinkClick r:id="rId22" action="ppaction://hlinksldjump"/>
            <a:extLst>
              <a:ext uri="{FF2B5EF4-FFF2-40B4-BE49-F238E27FC236}">
                <a16:creationId xmlns:a16="http://schemas.microsoft.com/office/drawing/2014/main" xmlns="" id="{405D3BA8-BE95-401E-BF55-D896C8B5012F}"/>
              </a:ext>
            </a:extLst>
          </p:cNvPr>
          <p:cNvSpPr/>
          <p:nvPr/>
        </p:nvSpPr>
        <p:spPr>
          <a:xfrm>
            <a:off x="1595145" y="1401484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EBE73E-B781-4EB2-91FD-E1DAB2F53F0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879" y="6155185"/>
            <a:ext cx="1543403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5E-6 -2.96296E-6 L -0.51159 -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2.29167E-6 1.48148E-6 L -0.36276 -0.0465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233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2.59259E-6 L -0.33099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6677 0.00972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8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2096 -0.00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36862 -0.00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79 0.01366 L -0.675 0.78773 " pathEditMode="relative" ptsTypes="AA">
                                      <p:cBhvr>
                                        <p:cTn id="5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87 -0.00046 L -0.33437 0.72547 " pathEditMode="relative" ptsTypes="AA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66 -0.0081 L -0.36445 0.72894 " pathEditMode="relative" ptsTypes="AA">
                                      <p:cBhvr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0846 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67513 0.00417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46 0.00232 L 0.10742 0.81922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083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591 0.00625 L -0.6707 0.80093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93 -0.00162 L -1.33034 0.00232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7" y="18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99 2.59259E-6 L -0.33646 0.00069 L -1.26849 0.0118 " pathEditMode="relative" rAng="0" ptsTypes="AAA">
                                      <p:cBhvr>
                                        <p:cTn id="8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75" y="57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24 -0.05255 L -1.12774 -0.07246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0" y="620486"/>
            <a:ext cx="1219200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8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1567544" y="4119508"/>
            <a:ext cx="8784770" cy="27384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D3D1E4-42A5-406D-B4D0-27CC96991007}"/>
              </a:ext>
            </a:extLst>
          </p:cNvPr>
          <p:cNvSpPr txBox="1"/>
          <p:nvPr/>
        </p:nvSpPr>
        <p:spPr>
          <a:xfrm>
            <a:off x="0" y="-1"/>
            <a:ext cx="1219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Tóm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cổ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kẻ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trộm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/>
            <a:r>
              <a:rPr lang="vi-VN" sz="4400" dirty="0" smtClean="0">
                <a:latin typeface="UTM Avo" panose="02040603050506020204" pitchFamily="18" charset="0"/>
              </a:rPr>
              <a:t>       </a:t>
            </a:r>
            <a:r>
              <a:rPr lang="en-US" sz="4400" dirty="0" err="1" smtClean="0">
                <a:latin typeface="UTM Avo" panose="02040603050506020204" pitchFamily="18" charset="0"/>
              </a:rPr>
              <a:t>Quạ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ghé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xóm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gà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Gà</a:t>
            </a:r>
            <a:r>
              <a:rPr lang="en-US" sz="4400" dirty="0">
                <a:latin typeface="UTM Avo" panose="02040603050506020204" pitchFamily="18" charset="0"/>
              </a:rPr>
              <a:t> m</a:t>
            </a:r>
            <a:r>
              <a:rPr lang="vi-VN" sz="4400" dirty="0">
                <a:latin typeface="UTM Avo" panose="02040603050506020204" pitchFamily="18" charset="0"/>
              </a:rPr>
              <a:t>ơ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ngờ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ngợ</a:t>
            </a:r>
            <a:r>
              <a:rPr lang="en-US" sz="4400" dirty="0">
                <a:latin typeface="UTM Avo" panose="02040603050506020204" pitchFamily="18" charset="0"/>
              </a:rPr>
              <a:t>: “</a:t>
            </a:r>
            <a:r>
              <a:rPr lang="en-US" sz="4400" dirty="0" err="1">
                <a:latin typeface="UTM Avo" panose="02040603050506020204" pitchFamily="18" charset="0"/>
              </a:rPr>
              <a:t>Quạ</a:t>
            </a:r>
            <a:r>
              <a:rPr lang="en-US" sz="4400" dirty="0">
                <a:latin typeface="UTM Avo" panose="02040603050506020204" pitchFamily="18" charset="0"/>
              </a:rPr>
              <a:t> la </a:t>
            </a:r>
            <a:r>
              <a:rPr lang="en-US" sz="4400" dirty="0" err="1">
                <a:latin typeface="UTM Avo" panose="02040603050506020204" pitchFamily="18" charset="0"/>
              </a:rPr>
              <a:t>cà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gì</a:t>
            </a:r>
            <a:r>
              <a:rPr lang="en-US" sz="4400" dirty="0">
                <a:latin typeface="UTM Avo" panose="02040603050506020204" pitchFamily="18" charset="0"/>
              </a:rPr>
              <a:t>?”.</a:t>
            </a:r>
          </a:p>
          <a:p>
            <a:pPr algn="just"/>
            <a:r>
              <a:rPr lang="vi-VN" sz="4400" dirty="0" smtClean="0">
                <a:latin typeface="UTM Avo" panose="02040603050506020204" pitchFamily="18" charset="0"/>
              </a:rPr>
              <a:t>       </a:t>
            </a:r>
            <a:r>
              <a:rPr lang="en-US" sz="4400" dirty="0" err="1" smtClean="0">
                <a:latin typeface="UTM Avo" panose="02040603050506020204" pitchFamily="18" charset="0"/>
              </a:rPr>
              <a:t>Sớm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>
                <a:latin typeface="UTM Avo" panose="02040603050506020204" pitchFamily="18" charset="0"/>
              </a:rPr>
              <a:t>ra, </a:t>
            </a:r>
            <a:r>
              <a:rPr lang="en-US" sz="4400" dirty="0" err="1">
                <a:latin typeface="UTM Avo" panose="02040603050506020204" pitchFamily="18" charset="0"/>
              </a:rPr>
              <a:t>gà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tía</a:t>
            </a:r>
            <a:r>
              <a:rPr lang="en-US" sz="4400" dirty="0">
                <a:latin typeface="UTM Avo" panose="02040603050506020204" pitchFamily="18" charset="0"/>
              </a:rPr>
              <a:t> la om </a:t>
            </a:r>
            <a:r>
              <a:rPr lang="en-US" sz="4400" dirty="0" err="1">
                <a:latin typeface="UTM Avo" panose="02040603050506020204" pitchFamily="18" charset="0"/>
              </a:rPr>
              <a:t>sòm</a:t>
            </a:r>
            <a:r>
              <a:rPr lang="en-US" sz="4400" dirty="0">
                <a:latin typeface="UTM Avo" panose="02040603050506020204" pitchFamily="18" charset="0"/>
              </a:rPr>
              <a:t>: “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trộm</a:t>
            </a:r>
            <a:r>
              <a:rPr lang="en-US" sz="4400" dirty="0">
                <a:latin typeface="UTM Avo" panose="02040603050506020204" pitchFamily="18" charset="0"/>
              </a:rPr>
              <a:t>!”. </a:t>
            </a:r>
            <a:r>
              <a:rPr lang="en-US" sz="4400" dirty="0" err="1">
                <a:latin typeface="UTM Avo" panose="02040603050506020204" pitchFamily="18" charset="0"/>
              </a:rPr>
              <a:t>Gà</a:t>
            </a:r>
            <a:r>
              <a:rPr lang="en-US" sz="4400" dirty="0">
                <a:latin typeface="UTM Avo" panose="02040603050506020204" pitchFamily="18" charset="0"/>
              </a:rPr>
              <a:t> m</a:t>
            </a:r>
            <a:r>
              <a:rPr lang="vi-VN" sz="4400" dirty="0">
                <a:latin typeface="UTM Avo" panose="02040603050506020204" pitchFamily="18" charset="0"/>
              </a:rPr>
              <a:t>ơ</a:t>
            </a:r>
            <a:r>
              <a:rPr lang="en-US" sz="4400" dirty="0">
                <a:latin typeface="UTM Avo" panose="02040603050506020204" pitchFamily="18" charset="0"/>
              </a:rPr>
              <a:t> than: “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kẻ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đã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nhí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đi</a:t>
            </a:r>
            <a:r>
              <a:rPr lang="en-US" sz="4400" dirty="0">
                <a:latin typeface="UTM Avo" panose="02040603050506020204" pitchFamily="18" charset="0"/>
              </a:rPr>
              <a:t>.”.</a:t>
            </a:r>
          </a:p>
          <a:p>
            <a:pPr algn="just"/>
            <a:r>
              <a:rPr lang="vi-VN" sz="4400" dirty="0" smtClean="0">
                <a:latin typeface="UTM Avo" panose="02040603050506020204" pitchFamily="18" charset="0"/>
              </a:rPr>
              <a:t>      </a:t>
            </a:r>
            <a:r>
              <a:rPr lang="en-US" sz="4400" dirty="0" err="1" smtClean="0">
                <a:latin typeface="UTM Avo" panose="02040603050506020204" pitchFamily="18" charset="0"/>
              </a:rPr>
              <a:t>Vừa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khi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đó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thám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tử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cồ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tóm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cổ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quạ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Cả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xóm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ùa</a:t>
            </a:r>
            <a:r>
              <a:rPr lang="en-US" sz="4400" dirty="0">
                <a:latin typeface="UTM Avo" panose="02040603050506020204" pitchFamily="18" charset="0"/>
              </a:rPr>
              <a:t> ra, </a:t>
            </a:r>
            <a:r>
              <a:rPr lang="en-US" sz="4400" dirty="0" err="1">
                <a:latin typeface="UTM Avo" panose="02040603050506020204" pitchFamily="18" charset="0"/>
              </a:rPr>
              <a:t>quạ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sợ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quá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  <a:p>
            <a:pPr algn="r"/>
            <a:r>
              <a:rPr lang="en-US" sz="2400" dirty="0" err="1">
                <a:latin typeface="UTM Avo" panose="02040603050506020204" pitchFamily="18" charset="0"/>
              </a:rPr>
              <a:t>Phỏng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PHONG THU</a:t>
            </a:r>
          </a:p>
        </p:txBody>
      </p:sp>
    </p:spTree>
    <p:extLst>
      <p:ext uri="{BB962C8B-B14F-4D97-AF65-F5344CB8AC3E}">
        <p14:creationId xmlns:p14="http://schemas.microsoft.com/office/powerpoint/2010/main" val="713568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529" y="4708524"/>
            <a:ext cx="2008415" cy="1325563"/>
          </a:xfrm>
        </p:spPr>
        <p:txBody>
          <a:bodyPr/>
          <a:lstStyle/>
          <a:p>
            <a:r>
              <a:rPr lang="vi-VN" dirty="0" smtClean="0"/>
              <a:t> gà mơ</a:t>
            </a:r>
            <a:endParaRPr lang="en-US" dirty="0"/>
          </a:p>
        </p:txBody>
      </p:sp>
      <p:pic>
        <p:nvPicPr>
          <p:cNvPr id="1026" name="Picture 2" descr="Nằm Mơ Thấy Gà ] Đánh con gì ? là số mấy ? Điềm báo gì ? - Hoaphuongdo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238" y="604157"/>
            <a:ext cx="5943600" cy="3984172"/>
          </a:xfrm>
          <a:prstGeom prst="rect">
            <a:avLst/>
          </a:prstGeom>
          <a:noFill/>
        </p:spPr>
      </p:pic>
      <p:pic>
        <p:nvPicPr>
          <p:cNvPr id="1028" name="Picture 4" descr="Không Thể Bỏ Qua] Lợi ích khi THUÊ THÁM TỬ tận tình !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2939" y="571500"/>
            <a:ext cx="4552950" cy="421277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21391" y="4790167"/>
            <a:ext cx="32983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thám tử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15FBDE-ED1C-40C6-A48E-88F86A475DEA}"/>
              </a:ext>
            </a:extLst>
          </p:cNvPr>
          <p:cNvSpPr txBox="1"/>
          <p:nvPr/>
        </p:nvSpPr>
        <p:spPr>
          <a:xfrm>
            <a:off x="0" y="195943"/>
            <a:ext cx="1219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Tóm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cổ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kẻ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trộm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/>
            <a:r>
              <a:rPr lang="vi-VN" sz="4800" dirty="0" smtClean="0">
                <a:latin typeface="UTM Avo" panose="02040603050506020204" pitchFamily="18" charset="0"/>
              </a:rPr>
              <a:t>       </a:t>
            </a:r>
            <a:r>
              <a:rPr lang="en-US" sz="5400" dirty="0" err="1" smtClean="0">
                <a:latin typeface="UTM Avo" panose="02040603050506020204" pitchFamily="18" charset="0"/>
              </a:rPr>
              <a:t>Quạ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ghé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xóm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.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 m</a:t>
            </a:r>
            <a:r>
              <a:rPr lang="vi-VN" sz="5400" dirty="0">
                <a:latin typeface="UTM Avo" panose="02040603050506020204" pitchFamily="18" charset="0"/>
              </a:rPr>
              <a:t>ơ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ngờ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ngợ</a:t>
            </a:r>
            <a:r>
              <a:rPr lang="en-US" sz="5400" dirty="0">
                <a:latin typeface="UTM Avo" panose="02040603050506020204" pitchFamily="18" charset="0"/>
              </a:rPr>
              <a:t>: “</a:t>
            </a:r>
            <a:r>
              <a:rPr lang="en-US" sz="5400" dirty="0" err="1">
                <a:latin typeface="UTM Avo" panose="02040603050506020204" pitchFamily="18" charset="0"/>
              </a:rPr>
              <a:t>Quạ</a:t>
            </a:r>
            <a:r>
              <a:rPr lang="en-US" sz="5400" dirty="0">
                <a:latin typeface="UTM Avo" panose="02040603050506020204" pitchFamily="18" charset="0"/>
              </a:rPr>
              <a:t> la </a:t>
            </a:r>
            <a:r>
              <a:rPr lang="en-US" sz="5400" dirty="0" err="1">
                <a:latin typeface="UTM Avo" panose="02040603050506020204" pitchFamily="18" charset="0"/>
              </a:rPr>
              <a:t>cà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làm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gì</a:t>
            </a:r>
            <a:r>
              <a:rPr lang="en-US" sz="5400" dirty="0">
                <a:latin typeface="UTM Avo" panose="02040603050506020204" pitchFamily="18" charset="0"/>
              </a:rPr>
              <a:t>?”.</a:t>
            </a:r>
          </a:p>
          <a:p>
            <a:pPr algn="just"/>
            <a:r>
              <a:rPr lang="vi-VN" sz="5400" dirty="0" smtClean="0">
                <a:latin typeface="UTM Avo" panose="02040603050506020204" pitchFamily="18" charset="0"/>
              </a:rPr>
              <a:t>	</a:t>
            </a:r>
            <a:r>
              <a:rPr lang="en-US" sz="5400" dirty="0" err="1" smtClean="0">
                <a:latin typeface="UTM Avo" panose="02040603050506020204" pitchFamily="18" charset="0"/>
              </a:rPr>
              <a:t>Sớm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>
                <a:latin typeface="UTM Avo" panose="02040603050506020204" pitchFamily="18" charset="0"/>
              </a:rPr>
              <a:t>ra,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tía</a:t>
            </a:r>
            <a:r>
              <a:rPr lang="en-US" sz="5400" dirty="0">
                <a:latin typeface="UTM Avo" panose="02040603050506020204" pitchFamily="18" charset="0"/>
              </a:rPr>
              <a:t> la om </a:t>
            </a:r>
            <a:r>
              <a:rPr lang="en-US" sz="5400" dirty="0" err="1">
                <a:latin typeface="UTM Avo" panose="02040603050506020204" pitchFamily="18" charset="0"/>
              </a:rPr>
              <a:t>sòm</a:t>
            </a:r>
            <a:r>
              <a:rPr lang="en-US" sz="5400" dirty="0">
                <a:latin typeface="UTM Avo" panose="02040603050506020204" pitchFamily="18" charset="0"/>
              </a:rPr>
              <a:t>: “</a:t>
            </a:r>
            <a:r>
              <a:rPr lang="en-US" sz="5400" dirty="0" err="1">
                <a:latin typeface="UTM Avo" panose="02040603050506020204" pitchFamily="18" charset="0"/>
              </a:rPr>
              <a:t>Có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trộm</a:t>
            </a:r>
            <a:r>
              <a:rPr lang="en-US" sz="5400" dirty="0">
                <a:latin typeface="UTM Avo" panose="02040603050506020204" pitchFamily="18" charset="0"/>
              </a:rPr>
              <a:t>!”.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 m</a:t>
            </a:r>
            <a:r>
              <a:rPr lang="vi-VN" sz="5400" dirty="0">
                <a:latin typeface="UTM Avo" panose="02040603050506020204" pitchFamily="18" charset="0"/>
              </a:rPr>
              <a:t>ơ</a:t>
            </a:r>
            <a:r>
              <a:rPr lang="en-US" sz="5400" dirty="0">
                <a:latin typeface="UTM Avo" panose="02040603050506020204" pitchFamily="18" charset="0"/>
              </a:rPr>
              <a:t> than: “</a:t>
            </a:r>
            <a:r>
              <a:rPr lang="en-US" sz="5400" dirty="0" err="1">
                <a:latin typeface="UTM Avo" panose="02040603050506020204" pitchFamily="18" charset="0"/>
              </a:rPr>
              <a:t>Có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kẻ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đã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tha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nhí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đi</a:t>
            </a:r>
            <a:r>
              <a:rPr lang="en-US" sz="5400" dirty="0">
                <a:latin typeface="UTM Avo" panose="02040603050506020204" pitchFamily="18" charset="0"/>
              </a:rPr>
              <a:t>.”.</a:t>
            </a:r>
          </a:p>
          <a:p>
            <a:pPr algn="just"/>
            <a:r>
              <a:rPr lang="vi-VN" sz="5400" dirty="0" smtClean="0">
                <a:latin typeface="UTM Avo" panose="02040603050506020204" pitchFamily="18" charset="0"/>
              </a:rPr>
              <a:t>	</a:t>
            </a:r>
            <a:r>
              <a:rPr lang="en-US" sz="5400" dirty="0" err="1" smtClean="0">
                <a:latin typeface="UTM Avo" panose="02040603050506020204" pitchFamily="18" charset="0"/>
              </a:rPr>
              <a:t>Vừa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khi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đó</a:t>
            </a:r>
            <a:r>
              <a:rPr lang="en-US" sz="5400" dirty="0">
                <a:latin typeface="UTM Avo" panose="02040603050506020204" pitchFamily="18" charset="0"/>
              </a:rPr>
              <a:t>, </a:t>
            </a:r>
            <a:r>
              <a:rPr lang="en-US" sz="5400" dirty="0" err="1">
                <a:latin typeface="UTM Avo" panose="02040603050506020204" pitchFamily="18" charset="0"/>
              </a:rPr>
              <a:t>thám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từ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cồ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tóm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cổ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quạ</a:t>
            </a:r>
            <a:r>
              <a:rPr lang="en-US" sz="5400" dirty="0">
                <a:latin typeface="UTM Avo" panose="02040603050506020204" pitchFamily="18" charset="0"/>
              </a:rPr>
              <a:t>. </a:t>
            </a:r>
            <a:r>
              <a:rPr lang="en-US" sz="5400" dirty="0" err="1" smtClean="0">
                <a:latin typeface="UTM Avo" panose="02040603050506020204" pitchFamily="18" charset="0"/>
              </a:rPr>
              <a:t>Cả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xóm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ùa</a:t>
            </a:r>
            <a:r>
              <a:rPr lang="en-US" sz="5400" dirty="0">
                <a:latin typeface="UTM Avo" panose="02040603050506020204" pitchFamily="18" charset="0"/>
              </a:rPr>
              <a:t> ra, </a:t>
            </a:r>
            <a:r>
              <a:rPr lang="en-US" sz="5400" dirty="0" err="1">
                <a:latin typeface="UTM Avo" panose="02040603050506020204" pitchFamily="18" charset="0"/>
              </a:rPr>
              <a:t>quạ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sợ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quá</a:t>
            </a:r>
            <a:r>
              <a:rPr lang="en-US" sz="5400" dirty="0">
                <a:latin typeface="UTM Avo" panose="02040603050506020204" pitchFamily="18" charset="0"/>
              </a:rPr>
              <a:t>.</a:t>
            </a:r>
          </a:p>
          <a:p>
            <a:pPr algn="r"/>
            <a:r>
              <a:rPr lang="en-US" sz="2400" dirty="0" err="1">
                <a:latin typeface="UTM Avo" panose="02040603050506020204" pitchFamily="18" charset="0"/>
              </a:rPr>
              <a:t>Phỏng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PHONG THU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xmlns="" id="{995E8714-92A8-4479-9403-58D39DA84F7A}"/>
              </a:ext>
            </a:extLst>
          </p:cNvPr>
          <p:cNvSpPr/>
          <p:nvPr/>
        </p:nvSpPr>
        <p:spPr>
          <a:xfrm>
            <a:off x="697099" y="997648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xmlns="" id="{E0F354D7-687D-444C-8641-4BC7A7D153FC}"/>
              </a:ext>
            </a:extLst>
          </p:cNvPr>
          <p:cNvSpPr/>
          <p:nvPr/>
        </p:nvSpPr>
        <p:spPr>
          <a:xfrm>
            <a:off x="6546401" y="849969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xmlns="" id="{85853609-BA20-449E-B140-3AF416F8AB71}"/>
              </a:ext>
            </a:extLst>
          </p:cNvPr>
          <p:cNvSpPr/>
          <p:nvPr/>
        </p:nvSpPr>
        <p:spPr>
          <a:xfrm>
            <a:off x="653701" y="2607213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xmlns="" id="{06EB00A1-84D0-4F3E-8E6E-B3092F048E04}"/>
              </a:ext>
            </a:extLst>
          </p:cNvPr>
          <p:cNvSpPr/>
          <p:nvPr/>
        </p:nvSpPr>
        <p:spPr>
          <a:xfrm>
            <a:off x="0" y="3170544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xmlns="" id="{EC12DBF0-D80D-419D-BE1F-4E6DE9FA275A}"/>
              </a:ext>
            </a:extLst>
          </p:cNvPr>
          <p:cNvSpPr/>
          <p:nvPr/>
        </p:nvSpPr>
        <p:spPr>
          <a:xfrm>
            <a:off x="650175" y="4193958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7" name="Star: 6 Points 10">
            <a:extLst>
              <a:ext uri="{FF2B5EF4-FFF2-40B4-BE49-F238E27FC236}">
                <a16:creationId xmlns:a16="http://schemas.microsoft.com/office/drawing/2014/main" xmlns="" id="{06EB00A1-84D0-4F3E-8E6E-B3092F048E04}"/>
              </a:ext>
            </a:extLst>
          </p:cNvPr>
          <p:cNvSpPr/>
          <p:nvPr/>
        </p:nvSpPr>
        <p:spPr>
          <a:xfrm>
            <a:off x="-29931" y="4966689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  <a:endParaRPr lang="en-US" sz="28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5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15FBDE-ED1C-40C6-A48E-88F86A475DEA}"/>
              </a:ext>
            </a:extLst>
          </p:cNvPr>
          <p:cNvSpPr txBox="1"/>
          <p:nvPr/>
        </p:nvSpPr>
        <p:spPr>
          <a:xfrm>
            <a:off x="0" y="195943"/>
            <a:ext cx="1219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Tóm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cổ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kẻ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trộm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/>
            <a:r>
              <a:rPr lang="vi-VN" sz="4800" dirty="0" smtClean="0">
                <a:latin typeface="UTM Avo" panose="02040603050506020204" pitchFamily="18" charset="0"/>
              </a:rPr>
              <a:t>       </a:t>
            </a:r>
            <a:r>
              <a:rPr lang="en-US" sz="5400" dirty="0" err="1" smtClean="0">
                <a:latin typeface="UTM Avo" panose="02040603050506020204" pitchFamily="18" charset="0"/>
              </a:rPr>
              <a:t>Quạ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ghé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xóm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.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 m</a:t>
            </a:r>
            <a:r>
              <a:rPr lang="vi-VN" sz="5400" dirty="0">
                <a:latin typeface="UTM Avo" panose="02040603050506020204" pitchFamily="18" charset="0"/>
              </a:rPr>
              <a:t>ơ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ngờ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ngợ</a:t>
            </a:r>
            <a:r>
              <a:rPr lang="en-US" sz="5400" dirty="0">
                <a:latin typeface="UTM Avo" panose="02040603050506020204" pitchFamily="18" charset="0"/>
              </a:rPr>
              <a:t>: “</a:t>
            </a:r>
            <a:r>
              <a:rPr lang="en-US" sz="5400" dirty="0" err="1">
                <a:latin typeface="UTM Avo" panose="02040603050506020204" pitchFamily="18" charset="0"/>
              </a:rPr>
              <a:t>Quạ</a:t>
            </a:r>
            <a:r>
              <a:rPr lang="en-US" sz="5400" dirty="0">
                <a:latin typeface="UTM Avo" panose="02040603050506020204" pitchFamily="18" charset="0"/>
              </a:rPr>
              <a:t> la </a:t>
            </a:r>
            <a:r>
              <a:rPr lang="en-US" sz="5400" dirty="0" err="1">
                <a:latin typeface="UTM Avo" panose="02040603050506020204" pitchFamily="18" charset="0"/>
              </a:rPr>
              <a:t>cà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làm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gì</a:t>
            </a:r>
            <a:r>
              <a:rPr lang="en-US" sz="5400" dirty="0">
                <a:latin typeface="UTM Avo" panose="02040603050506020204" pitchFamily="18" charset="0"/>
              </a:rPr>
              <a:t>?”.</a:t>
            </a:r>
          </a:p>
          <a:p>
            <a:pPr algn="just"/>
            <a:r>
              <a:rPr lang="vi-VN" sz="5400" dirty="0" smtClean="0">
                <a:latin typeface="UTM Avo" panose="02040603050506020204" pitchFamily="18" charset="0"/>
              </a:rPr>
              <a:t>	</a:t>
            </a:r>
            <a:r>
              <a:rPr lang="en-US" sz="5400" dirty="0" err="1" smtClean="0">
                <a:latin typeface="UTM Avo" panose="02040603050506020204" pitchFamily="18" charset="0"/>
              </a:rPr>
              <a:t>Sớm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>
                <a:latin typeface="UTM Avo" panose="02040603050506020204" pitchFamily="18" charset="0"/>
              </a:rPr>
              <a:t>ra,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tía</a:t>
            </a:r>
            <a:r>
              <a:rPr lang="en-US" sz="5400" dirty="0">
                <a:latin typeface="UTM Avo" panose="02040603050506020204" pitchFamily="18" charset="0"/>
              </a:rPr>
              <a:t> la om </a:t>
            </a:r>
            <a:r>
              <a:rPr lang="en-US" sz="5400" dirty="0" err="1">
                <a:latin typeface="UTM Avo" panose="02040603050506020204" pitchFamily="18" charset="0"/>
              </a:rPr>
              <a:t>sòm</a:t>
            </a:r>
            <a:r>
              <a:rPr lang="en-US" sz="5400" dirty="0">
                <a:latin typeface="UTM Avo" panose="02040603050506020204" pitchFamily="18" charset="0"/>
              </a:rPr>
              <a:t>: “</a:t>
            </a:r>
            <a:r>
              <a:rPr lang="en-US" sz="5400" dirty="0" err="1">
                <a:latin typeface="UTM Avo" panose="02040603050506020204" pitchFamily="18" charset="0"/>
              </a:rPr>
              <a:t>Có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trộm</a:t>
            </a:r>
            <a:r>
              <a:rPr lang="en-US" sz="5400" dirty="0">
                <a:latin typeface="UTM Avo" panose="02040603050506020204" pitchFamily="18" charset="0"/>
              </a:rPr>
              <a:t>!”.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 m</a:t>
            </a:r>
            <a:r>
              <a:rPr lang="vi-VN" sz="5400" dirty="0">
                <a:latin typeface="UTM Avo" panose="02040603050506020204" pitchFamily="18" charset="0"/>
              </a:rPr>
              <a:t>ơ</a:t>
            </a:r>
            <a:r>
              <a:rPr lang="en-US" sz="5400" dirty="0">
                <a:latin typeface="UTM Avo" panose="02040603050506020204" pitchFamily="18" charset="0"/>
              </a:rPr>
              <a:t> than: “</a:t>
            </a:r>
            <a:r>
              <a:rPr lang="en-US" sz="5400" dirty="0" err="1">
                <a:latin typeface="UTM Avo" panose="02040603050506020204" pitchFamily="18" charset="0"/>
              </a:rPr>
              <a:t>Có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kẻ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đã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tha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nhí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đi</a:t>
            </a:r>
            <a:r>
              <a:rPr lang="en-US" sz="5400" dirty="0">
                <a:latin typeface="UTM Avo" panose="02040603050506020204" pitchFamily="18" charset="0"/>
              </a:rPr>
              <a:t>.”.</a:t>
            </a:r>
          </a:p>
          <a:p>
            <a:pPr algn="just"/>
            <a:r>
              <a:rPr lang="vi-VN" sz="5400" dirty="0" smtClean="0">
                <a:latin typeface="UTM Avo" panose="02040603050506020204" pitchFamily="18" charset="0"/>
              </a:rPr>
              <a:t>	</a:t>
            </a:r>
            <a:r>
              <a:rPr lang="en-US" sz="5400" dirty="0" err="1" smtClean="0">
                <a:latin typeface="UTM Avo" panose="02040603050506020204" pitchFamily="18" charset="0"/>
              </a:rPr>
              <a:t>Vừa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khi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đó</a:t>
            </a:r>
            <a:r>
              <a:rPr lang="en-US" sz="5400" dirty="0">
                <a:latin typeface="UTM Avo" panose="02040603050506020204" pitchFamily="18" charset="0"/>
              </a:rPr>
              <a:t>, </a:t>
            </a:r>
            <a:r>
              <a:rPr lang="en-US" sz="5400" dirty="0" err="1">
                <a:latin typeface="UTM Avo" panose="02040603050506020204" pitchFamily="18" charset="0"/>
              </a:rPr>
              <a:t>thám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từ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gà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cồ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tóm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cổ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quạ</a:t>
            </a:r>
            <a:r>
              <a:rPr lang="en-US" sz="5400" dirty="0">
                <a:latin typeface="UTM Avo" panose="02040603050506020204" pitchFamily="18" charset="0"/>
              </a:rPr>
              <a:t>. </a:t>
            </a:r>
            <a:r>
              <a:rPr lang="en-US" sz="5400" dirty="0" err="1" smtClean="0">
                <a:latin typeface="UTM Avo" panose="02040603050506020204" pitchFamily="18" charset="0"/>
              </a:rPr>
              <a:t>Cả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xóm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ùa</a:t>
            </a:r>
            <a:r>
              <a:rPr lang="en-US" sz="5400" dirty="0">
                <a:latin typeface="UTM Avo" panose="02040603050506020204" pitchFamily="18" charset="0"/>
              </a:rPr>
              <a:t> ra, </a:t>
            </a:r>
            <a:r>
              <a:rPr lang="en-US" sz="5400" dirty="0" err="1">
                <a:latin typeface="UTM Avo" panose="02040603050506020204" pitchFamily="18" charset="0"/>
              </a:rPr>
              <a:t>quạ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sợ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quá</a:t>
            </a:r>
            <a:r>
              <a:rPr lang="en-US" sz="5400" dirty="0">
                <a:latin typeface="UTM Avo" panose="02040603050506020204" pitchFamily="18" charset="0"/>
              </a:rPr>
              <a:t>.</a:t>
            </a:r>
          </a:p>
          <a:p>
            <a:pPr algn="r"/>
            <a:r>
              <a:rPr lang="en-US" sz="2400" dirty="0" err="1">
                <a:latin typeface="UTM Avo" panose="02040603050506020204" pitchFamily="18" charset="0"/>
              </a:rPr>
              <a:t>Phỏng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PHONG THU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DED0F1-0D3F-4EED-8E2F-2EA90B98FD85}"/>
              </a:ext>
            </a:extLst>
          </p:cNvPr>
          <p:cNvSpPr/>
          <p:nvPr/>
        </p:nvSpPr>
        <p:spPr>
          <a:xfrm>
            <a:off x="715400" y="1158612"/>
            <a:ext cx="432048" cy="3240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AFDED0F1-0D3F-4EED-8E2F-2EA90B98FD85}"/>
              </a:ext>
            </a:extLst>
          </p:cNvPr>
          <p:cNvSpPr/>
          <p:nvPr/>
        </p:nvSpPr>
        <p:spPr>
          <a:xfrm>
            <a:off x="552114" y="2758812"/>
            <a:ext cx="432048" cy="3240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AFDED0F1-0D3F-4EED-8E2F-2EA90B98FD85}"/>
              </a:ext>
            </a:extLst>
          </p:cNvPr>
          <p:cNvSpPr/>
          <p:nvPr/>
        </p:nvSpPr>
        <p:spPr>
          <a:xfrm>
            <a:off x="568443" y="4391670"/>
            <a:ext cx="432048" cy="3240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5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DE7BE8-2DBB-485D-BC1A-D3174F908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3" t="62222" r="43437" b="33055"/>
          <a:stretch/>
        </p:blipFill>
        <p:spPr>
          <a:xfrm>
            <a:off x="3515629" y="666972"/>
            <a:ext cx="5762625" cy="4709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9A1A6C-523A-4B31-8EB9-2C387B530EE4}"/>
              </a:ext>
            </a:extLst>
          </p:cNvPr>
          <p:cNvSpPr/>
          <p:nvPr/>
        </p:nvSpPr>
        <p:spPr>
          <a:xfrm>
            <a:off x="209107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cồ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43F9C7-8E94-434D-80B6-00EFC3D8B4C4}"/>
              </a:ext>
            </a:extLst>
          </p:cNvPr>
          <p:cNvSpPr/>
          <p:nvPr/>
        </p:nvSpPr>
        <p:spPr>
          <a:xfrm>
            <a:off x="2473842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Quạ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56CEB60-13A0-4029-806B-AA99389D226B}"/>
              </a:ext>
            </a:extLst>
          </p:cNvPr>
          <p:cNvSpPr/>
          <p:nvPr/>
        </p:nvSpPr>
        <p:spPr>
          <a:xfrm>
            <a:off x="4949344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tía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28F12C-B606-4E74-8FCE-461AC4735D06}"/>
              </a:ext>
            </a:extLst>
          </p:cNvPr>
          <p:cNvSpPr/>
          <p:nvPr/>
        </p:nvSpPr>
        <p:spPr>
          <a:xfrm>
            <a:off x="7357952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nhí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E2DBF3-41C9-41FA-9D19-52E460E78059}"/>
              </a:ext>
            </a:extLst>
          </p:cNvPr>
          <p:cNvSpPr/>
          <p:nvPr/>
        </p:nvSpPr>
        <p:spPr>
          <a:xfrm>
            <a:off x="9572625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mơ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4B1108A0-5A6F-4C36-B549-7ADDF04693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1098196" y="4391247"/>
            <a:ext cx="1093804" cy="24667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78976"/>
            <a:ext cx="12191999" cy="18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6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D03B30-7284-4AF9-957F-E504688317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00" t="19380" r="25698" b="45582"/>
          <a:stretch/>
        </p:blipFill>
        <p:spPr>
          <a:xfrm>
            <a:off x="708837" y="792125"/>
            <a:ext cx="10845210" cy="3604437"/>
          </a:xfrm>
          <a:prstGeom prst="rect">
            <a:avLst/>
          </a:prstGeom>
        </p:spPr>
      </p:pic>
      <p:pic>
        <p:nvPicPr>
          <p:cNvPr id="6" name="HopeYou-V.A-3640547.mp3">
            <a:hlinkClick r:id="" action="ppaction://media"/>
            <a:extLst>
              <a:ext uri="{FF2B5EF4-FFF2-40B4-BE49-F238E27FC236}">
                <a16:creationId xmlns:a16="http://schemas.microsoft.com/office/drawing/2014/main" xmlns="" id="{B0931E6A-91D7-4ED4-8591-2777AAA56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237" y="5936776"/>
            <a:ext cx="787884" cy="7878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906FEB-B78A-4DFF-9063-A6C5F73A75CA}"/>
              </a:ext>
            </a:extLst>
          </p:cNvPr>
          <p:cNvSpPr/>
          <p:nvPr/>
        </p:nvSpPr>
        <p:spPr>
          <a:xfrm>
            <a:off x="6463795" y="1832289"/>
            <a:ext cx="2179674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.VnAvant" pitchFamily="34" charset="0"/>
              </a:rPr>
              <a:t>tha</a:t>
            </a:r>
            <a:endParaRPr lang="en-US" sz="36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013E35-E531-4886-8D42-25B19B24C741}"/>
              </a:ext>
            </a:extLst>
          </p:cNvPr>
          <p:cNvSpPr/>
          <p:nvPr/>
        </p:nvSpPr>
        <p:spPr>
          <a:xfrm>
            <a:off x="5187296" y="3333688"/>
            <a:ext cx="1920948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.VnAvant" pitchFamily="34" charset="0"/>
              </a:rPr>
              <a:t>ã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m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7A7DD4-F420-4C56-ACB7-AD93E3AE416F}"/>
              </a:ext>
            </a:extLst>
          </p:cNvPr>
          <p:cNvSpPr/>
          <p:nvPr/>
        </p:nvSpPr>
        <p:spPr>
          <a:xfrm>
            <a:off x="7145081" y="3333687"/>
            <a:ext cx="1920948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.VnAvant" pitchFamily="34" charset="0"/>
              </a:rPr>
              <a:t>c</a:t>
            </a:r>
            <a:r>
              <a:rPr lang="vi-VN" sz="3600" dirty="0" smtClean="0">
                <a:solidFill>
                  <a:srgbClr val="C00000"/>
                </a:solidFill>
                <a:latin typeface=".VnAvant" pitchFamily="34" charset="0"/>
              </a:rPr>
              <a:t>æ</a:t>
            </a:r>
            <a:endParaRPr lang="en-US" sz="36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13493" y="2023883"/>
            <a:ext cx="1168837" cy="570460"/>
          </a:xfrm>
          <a:prstGeom prst="rect">
            <a:avLst/>
          </a:prstGeom>
          <a:solidFill>
            <a:srgbClr val="FDD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nhí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09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8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28.pptx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0</TotalTime>
  <Words>229</Words>
  <Application>Microsoft Office PowerPoint</Application>
  <PresentationFormat>Custom</PresentationFormat>
  <Paragraphs>51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HOC10 TEMPLATE</vt:lpstr>
      <vt:lpstr>PowerPoint Presentation</vt:lpstr>
      <vt:lpstr>PowerPoint Presentation</vt:lpstr>
      <vt:lpstr>PowerPoint Presentation</vt:lpstr>
      <vt:lpstr>PowerPoint Presentation</vt:lpstr>
      <vt:lpstr> gà mơ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3728.pptx</dc:title>
  <dc:creator/>
  <cp:lastModifiedBy/>
  <cp:revision>1</cp:revision>
  <dcterms:created xsi:type="dcterms:W3CDTF">2017-03-16T14:21:07Z</dcterms:created>
  <dcterms:modified xsi:type="dcterms:W3CDTF">2021-11-30T13:55:30Z</dcterms:modified>
</cp:coreProperties>
</file>