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13"/>
  </p:handoutMasterIdLst>
  <p:sldIdLst>
    <p:sldId id="257" r:id="rId2"/>
    <p:sldId id="273" r:id="rId3"/>
    <p:sldId id="259" r:id="rId4"/>
    <p:sldId id="260" r:id="rId5"/>
    <p:sldId id="256" r:id="rId6"/>
    <p:sldId id="269" r:id="rId7"/>
    <p:sldId id="261" r:id="rId8"/>
    <p:sldId id="270" r:id="rId9"/>
    <p:sldId id="262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33575-A1D7-418F-AA18-642893269DDF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0A5C7-F9A1-4EE6-954F-93762FAA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77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390EA-E871-4437-A6B0-40533FD2EE81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2C5BFB-AAAE-4A63-A5E4-E8CC35EAF2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390EA-E871-4437-A6B0-40533FD2EE81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2C5BFB-AAAE-4A63-A5E4-E8CC35EAF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390EA-E871-4437-A6B0-40533FD2EE81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2C5BFB-AAAE-4A63-A5E4-E8CC35EAF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DAFB9-498B-4642-877E-40593B141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2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390EA-E871-4437-A6B0-40533FD2EE81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2C5BFB-AAAE-4A63-A5E4-E8CC35EAF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390EA-E871-4437-A6B0-40533FD2EE81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2C5BFB-AAAE-4A63-A5E4-E8CC35EAF2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390EA-E871-4437-A6B0-40533FD2EE81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2C5BFB-AAAE-4A63-A5E4-E8CC35EAF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390EA-E871-4437-A6B0-40533FD2EE81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2C5BFB-AAAE-4A63-A5E4-E8CC35EAF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390EA-E871-4437-A6B0-40533FD2EE81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2C5BFB-AAAE-4A63-A5E4-E8CC35EAF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390EA-E871-4437-A6B0-40533FD2EE81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2C5BFB-AAAE-4A63-A5E4-E8CC35EAF2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390EA-E871-4437-A6B0-40533FD2EE81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2C5BFB-AAAE-4A63-A5E4-E8CC35EAF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390EA-E871-4437-A6B0-40533FD2EE81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2C5BFB-AAAE-4A63-A5E4-E8CC35EAF2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00390EA-E871-4437-A6B0-40533FD2EE81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82C5BFB-AAAE-4A63-A5E4-E8CC35EAF2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1847850" y="2642235"/>
            <a:ext cx="6705600" cy="1219200"/>
          </a:xfrm>
          <a:prstGeom prst="cloudCallout">
            <a:avLst>
              <a:gd name="adj1" fmla="val -71944"/>
              <a:gd name="adj2" fmla="val 173958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Stop">
              <a:avLst/>
            </a:prstTxWarp>
          </a:bodyPr>
          <a:lstStyle/>
          <a:p>
            <a:pPr algn="ctr" eaLnBrk="0" hangingPunct="0">
              <a:defRPr/>
            </a:pP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3" name="Object 7"/>
          <p:cNvGraphicFramePr>
            <a:graphicFrameLocks noChangeAspect="1"/>
          </p:cNvGraphicFramePr>
          <p:nvPr/>
        </p:nvGraphicFramePr>
        <p:xfrm>
          <a:off x="609600" y="533400"/>
          <a:ext cx="91281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Clip" r:id="rId3" imgW="2278063" imgH="3421063" progId="">
                  <p:embed/>
                </p:oleObj>
              </mc:Choice>
              <mc:Fallback>
                <p:oleObj name="Clip" r:id="rId3" imgW="2278063" imgH="3421063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3400"/>
                        <a:ext cx="912813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9"/>
          <p:cNvGraphicFramePr>
            <a:graphicFrameLocks noGrp="1" noChangeAspect="1"/>
          </p:cNvGraphicFramePr>
          <p:nvPr>
            <p:ph/>
          </p:nvPr>
        </p:nvGraphicFramePr>
        <p:xfrm>
          <a:off x="7283450" y="301625"/>
          <a:ext cx="1647825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Clip" r:id="rId5" imgW="4006850" imgH="2857500" progId="">
                  <p:embed/>
                </p:oleObj>
              </mc:Choice>
              <mc:Fallback>
                <p:oleObj name="Clip" r:id="rId5" imgW="4006850" imgH="2857500" progId="">
                  <p:embed/>
                  <p:pic>
                    <p:nvPicPr>
                      <p:cNvPr id="0" name="Picture 4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301625"/>
                        <a:ext cx="1647825" cy="117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6" name="Picture 10" descr="2011_300102b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" y="3380071"/>
            <a:ext cx="23352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3" descr="j028357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198">
            <a:off x="123825" y="5837238"/>
            <a:ext cx="1314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4" descr="j028357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8917">
            <a:off x="1568450" y="776288"/>
            <a:ext cx="1314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5" descr="j028357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1706">
            <a:off x="7534275" y="3775075"/>
            <a:ext cx="1314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6" descr="j028357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8917">
            <a:off x="47625" y="2236788"/>
            <a:ext cx="1314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813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65441" y="39028"/>
            <a:ext cx="3581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u="sng" dirty="0" err="1" smtClean="0"/>
              <a:t>Kể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chuyện</a:t>
            </a:r>
            <a:endParaRPr lang="en-US" sz="2800" b="1" u="sng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33600" y="605877"/>
            <a:ext cx="510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C00000"/>
                </a:solidFill>
              </a:rPr>
              <a:t>Tôm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Càng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Cá</a:t>
            </a:r>
            <a:r>
              <a:rPr lang="en-US" sz="2800" b="1" dirty="0" smtClean="0">
                <a:solidFill>
                  <a:srgbClr val="C00000"/>
                </a:solidFill>
              </a:rPr>
              <a:t> Con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8" name="Picture 4" descr="j028357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8917">
            <a:off x="7655267" y="185508"/>
            <a:ext cx="1314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" y="4267200"/>
            <a:ext cx="43116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a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67200"/>
            <a:ext cx="4419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3985"/>
            <a:ext cx="4370228" cy="277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a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13984"/>
            <a:ext cx="4419600" cy="277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105284" y="1524000"/>
            <a:ext cx="551022" cy="5224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556141" y="4354364"/>
            <a:ext cx="551022" cy="5224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1" name="Oval 20"/>
          <p:cNvSpPr/>
          <p:nvPr/>
        </p:nvSpPr>
        <p:spPr>
          <a:xfrm>
            <a:off x="105284" y="4278164"/>
            <a:ext cx="551022" cy="5224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Oval 21"/>
          <p:cNvSpPr/>
          <p:nvPr/>
        </p:nvSpPr>
        <p:spPr>
          <a:xfrm>
            <a:off x="4556141" y="1524000"/>
            <a:ext cx="551022" cy="5224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5443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912" y="1084180"/>
            <a:ext cx="6875063" cy="12192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 câu chuyện, các con học được điều gì từ Tôm càng?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19400" y="27153"/>
            <a:ext cx="3581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u="sng" dirty="0" err="1" smtClean="0"/>
              <a:t>Kể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chuyện</a:t>
            </a:r>
            <a:endParaRPr lang="en-US" sz="2800" b="1" u="sng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39538" y="546265"/>
            <a:ext cx="510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C00000"/>
                </a:solidFill>
              </a:rPr>
              <a:t>Tôm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Càng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Cá</a:t>
            </a:r>
            <a:r>
              <a:rPr lang="en-US" sz="2800" b="1" dirty="0" smtClean="0">
                <a:solidFill>
                  <a:srgbClr val="C00000"/>
                </a:solidFill>
              </a:rPr>
              <a:t> Con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9" name="Picture 6" descr="j028357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22383">
            <a:off x="7896225" y="180975"/>
            <a:ext cx="1314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405" y="2928205"/>
            <a:ext cx="3752850" cy="385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971800"/>
            <a:ext cx="2303417" cy="403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68980"/>
            <a:ext cx="2133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234" y="3332050"/>
            <a:ext cx="2133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686907" y="2514600"/>
            <a:ext cx="6348927" cy="12192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Tôm Càng thông minh, nhanh nhẹn và yêu quý bạn. Nó đã dũng cảm cứu bạn thoát nạn, xuýt xoa, lo lắng khi bạn bị đau.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88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19400" y="395288"/>
            <a:ext cx="3581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u="sng" dirty="0" err="1" smtClean="0">
                <a:solidFill>
                  <a:prstClr val="black"/>
                </a:solidFill>
              </a:rPr>
              <a:t>Kể</a:t>
            </a:r>
            <a:r>
              <a:rPr lang="en-US" sz="2800" b="1" u="sng" dirty="0" smtClean="0">
                <a:solidFill>
                  <a:prstClr val="black"/>
                </a:solidFill>
              </a:rPr>
              <a:t> </a:t>
            </a:r>
            <a:r>
              <a:rPr lang="en-US" sz="2800" b="1" u="sng" dirty="0" err="1" smtClean="0">
                <a:solidFill>
                  <a:prstClr val="black"/>
                </a:solidFill>
              </a:rPr>
              <a:t>chuyện</a:t>
            </a:r>
            <a:endParaRPr lang="en-US" sz="2800" b="1" u="sng" dirty="0">
              <a:solidFill>
                <a:prstClr val="black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33600" y="926511"/>
            <a:ext cx="510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C00000"/>
                </a:solidFill>
              </a:rPr>
              <a:t>Tôm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Càng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Cá</a:t>
            </a:r>
            <a:r>
              <a:rPr lang="en-US" sz="2800" b="1" dirty="0" smtClean="0">
                <a:solidFill>
                  <a:srgbClr val="C00000"/>
                </a:solidFill>
              </a:rPr>
              <a:t> Con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8" name="Picture 7" descr="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" y="3655810"/>
            <a:ext cx="4311650" cy="321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441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0165"/>
            <a:ext cx="4370228" cy="254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35197"/>
            <a:ext cx="4419599" cy="250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119535" y="1535197"/>
            <a:ext cx="551022" cy="69379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4F271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solidFill>
                <a:srgbClr val="4F271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56141" y="4038600"/>
            <a:ext cx="551022" cy="69379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F271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105284" y="4120809"/>
            <a:ext cx="551022" cy="69379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F271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556141" y="1568254"/>
            <a:ext cx="551022" cy="69379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F271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801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33600" y="926511"/>
            <a:ext cx="510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C00000"/>
                </a:solidFill>
              </a:rPr>
              <a:t>Tôm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Càng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Cá</a:t>
            </a:r>
            <a:r>
              <a:rPr lang="en-US" sz="2800" b="1" dirty="0" smtClean="0">
                <a:solidFill>
                  <a:srgbClr val="C00000"/>
                </a:solidFill>
              </a:rPr>
              <a:t> Con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799" y="1533901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" y="4419600"/>
            <a:ext cx="43116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19599"/>
            <a:ext cx="44196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8008"/>
            <a:ext cx="4370228" cy="193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22140"/>
            <a:ext cx="4419599" cy="189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58578" y="2522140"/>
            <a:ext cx="551022" cy="5258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56141" y="4503340"/>
            <a:ext cx="551022" cy="5258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105284" y="4503340"/>
            <a:ext cx="551022" cy="5258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556141" y="2566691"/>
            <a:ext cx="551022" cy="5258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0736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6863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19400" y="0"/>
            <a:ext cx="3581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u="sng" dirty="0" err="1" smtClean="0"/>
              <a:t>Kể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chuyện</a:t>
            </a:r>
            <a:endParaRPr lang="en-US" sz="2800" b="1" u="sng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33600" y="666955"/>
            <a:ext cx="510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C00000"/>
                </a:solidFill>
              </a:rPr>
              <a:t>Tôm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Càng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Cá</a:t>
            </a:r>
            <a:r>
              <a:rPr lang="en-US" sz="2800" b="1" dirty="0" smtClean="0">
                <a:solidFill>
                  <a:srgbClr val="C00000"/>
                </a:solidFill>
              </a:rPr>
              <a:t> Con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1823688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7086" y="1794470"/>
            <a:ext cx="674914" cy="643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4076700"/>
            <a:ext cx="4599214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149032" y="4076700"/>
            <a:ext cx="551022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5400" y="4405521"/>
            <a:ext cx="350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endParaRPr lang="en-US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94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4850"/>
            <a:ext cx="5230714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65595" y="3402"/>
            <a:ext cx="3581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u="sng" dirty="0" err="1" smtClean="0"/>
              <a:t>Kể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chuyện</a:t>
            </a:r>
            <a:endParaRPr lang="en-US" sz="2800" b="1" u="sng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3600" y="522514"/>
            <a:ext cx="510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C00000"/>
                </a:solidFill>
              </a:rPr>
              <a:t>Tôm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Càng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Cá</a:t>
            </a:r>
            <a:r>
              <a:rPr lang="en-US" sz="2800" b="1" dirty="0" smtClean="0">
                <a:solidFill>
                  <a:srgbClr val="C00000"/>
                </a:solidFill>
              </a:rPr>
              <a:t> Con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199" y="1757554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5589" y="1669585"/>
            <a:ext cx="551022" cy="5258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1" name="Picture 10" descr="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9" y="4131350"/>
            <a:ext cx="5068094" cy="272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10199" y="4525178"/>
            <a:ext cx="3382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nể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5589" y="4131350"/>
            <a:ext cx="551022" cy="643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8865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19400" y="135732"/>
            <a:ext cx="3581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u="sng" dirty="0" err="1" smtClean="0"/>
              <a:t>Kể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chuyện</a:t>
            </a:r>
            <a:endParaRPr lang="en-US" sz="2800" b="1" u="sng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33600" y="666955"/>
            <a:ext cx="510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C00000"/>
                </a:solidFill>
              </a:rPr>
              <a:t>Tôm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Càng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Cá</a:t>
            </a:r>
            <a:r>
              <a:rPr lang="en-US" sz="2800" b="1" dirty="0" smtClean="0">
                <a:solidFill>
                  <a:srgbClr val="C00000"/>
                </a:solidFill>
              </a:rPr>
              <a:t> Con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8" name="Picture 7" descr="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067"/>
            <a:ext cx="4114800" cy="551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87086" y="1794469"/>
            <a:ext cx="674914" cy="7963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1654850"/>
            <a:ext cx="5009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4922" y="2438400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búng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Con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dẹt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xoe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4522589"/>
            <a:ext cx="48950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4800" y="5505271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ngó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Con…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293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6" y="1135856"/>
            <a:ext cx="4876800" cy="572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57005" y="15278"/>
            <a:ext cx="3581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u="sng" dirty="0" err="1" smtClean="0"/>
              <a:t>Kể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chuyện</a:t>
            </a:r>
            <a:endParaRPr lang="en-US" sz="2800" b="1" u="sng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33600" y="616744"/>
            <a:ext cx="510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C00000"/>
                </a:solidFill>
              </a:rPr>
              <a:t>Tôm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Càng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Cá</a:t>
            </a:r>
            <a:r>
              <a:rPr lang="en-US" sz="2800" b="1" dirty="0" smtClean="0">
                <a:solidFill>
                  <a:srgbClr val="C00000"/>
                </a:solidFill>
              </a:rPr>
              <a:t> Con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1818382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vẩy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9769" y="1905000"/>
            <a:ext cx="865986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82208" y="2918791"/>
            <a:ext cx="4061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1161" y="3959565"/>
            <a:ext cx="4061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90051" y="5529601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,…..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64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14452" y="135732"/>
            <a:ext cx="3581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u="sng" dirty="0" err="1" smtClean="0"/>
              <a:t>Kể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chuyện</a:t>
            </a:r>
            <a:endParaRPr lang="en-US" sz="2800" b="1" u="sng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71700" y="679066"/>
            <a:ext cx="510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C00000"/>
                </a:solidFill>
              </a:rPr>
              <a:t>Tôm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Càng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Cá</a:t>
            </a:r>
            <a:r>
              <a:rPr lang="en-US" sz="2800" b="1" dirty="0" smtClean="0">
                <a:solidFill>
                  <a:srgbClr val="C00000"/>
                </a:solidFill>
              </a:rPr>
              <a:t> Con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8" name="Picture 7" descr="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8178"/>
            <a:ext cx="4686300" cy="565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95589" y="1669584"/>
            <a:ext cx="830166" cy="8450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0" y="1669584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vọt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2623691"/>
            <a:ext cx="4393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ngầu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3600153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4611231"/>
            <a:ext cx="43930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búng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vọt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ngách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vách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3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8178"/>
            <a:ext cx="4686300" cy="565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99608" y="135732"/>
            <a:ext cx="3581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u="sng" dirty="0" err="1" smtClean="0"/>
              <a:t>Kể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chuyện</a:t>
            </a:r>
            <a:endParaRPr lang="en-US" sz="2800" b="1" u="sng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3600" y="679066"/>
            <a:ext cx="510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C00000"/>
                </a:solidFill>
              </a:rPr>
              <a:t>Tôm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Càng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Cá</a:t>
            </a:r>
            <a:r>
              <a:rPr lang="en-US" sz="2800" b="1" dirty="0" smtClean="0">
                <a:solidFill>
                  <a:srgbClr val="C00000"/>
                </a:solidFill>
              </a:rPr>
              <a:t> Con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5045" y="1715631"/>
            <a:ext cx="44576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5895" y="1870670"/>
            <a:ext cx="839860" cy="8725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60235" y="3100626"/>
            <a:ext cx="38340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xuýt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0357" y="400856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0357" y="4962674"/>
            <a:ext cx="42870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vẩy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963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308</TotalTime>
  <Words>468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Solstice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</dc:creator>
  <cp:lastModifiedBy>Windows User</cp:lastModifiedBy>
  <cp:revision>32</cp:revision>
  <cp:lastPrinted>2021-03-07T14:56:50Z</cp:lastPrinted>
  <dcterms:created xsi:type="dcterms:W3CDTF">2016-03-03T10:27:27Z</dcterms:created>
  <dcterms:modified xsi:type="dcterms:W3CDTF">2021-03-07T14:57:19Z</dcterms:modified>
</cp:coreProperties>
</file>