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66" r:id="rId3"/>
    <p:sldId id="260" r:id="rId4"/>
    <p:sldId id="261" r:id="rId5"/>
    <p:sldId id="267" r:id="rId6"/>
    <p:sldId id="285" r:id="rId7"/>
    <p:sldId id="268" r:id="rId8"/>
    <p:sldId id="286" r:id="rId9"/>
    <p:sldId id="287" r:id="rId10"/>
    <p:sldId id="288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38F03-0EAB-498C-A4C8-2915EA41D85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A3821-A0E8-4FBC-A402-9755306A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6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8CADF9-E620-4991-80F3-67BAC34450D8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E44B5A-7A40-40EE-A50E-42C662DAF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			</a:t>
            </a:r>
            <a:r>
              <a:rPr lang="vi-VN" sz="2800" dirty="0" smtClean="0"/>
              <a:t>Thứ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năm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vi-V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solidFill>
                  <a:srgbClr val="00B0F0"/>
                </a:solidFill>
              </a:rPr>
              <a:t>                         </a:t>
            </a:r>
            <a:r>
              <a:rPr lang="en-US" sz="2800" dirty="0" smtClean="0">
                <a:solidFill>
                  <a:srgbClr val="00B0F0"/>
                </a:solidFill>
              </a:rPr>
              <a:t>   </a:t>
            </a:r>
            <a:r>
              <a:rPr lang="vi-VN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vi-VN" sz="2800" u="sng" dirty="0" smtClean="0"/>
              <a:t>Chính tả</a:t>
            </a:r>
            <a:r>
              <a:rPr lang="en-US" sz="2800" u="sng" dirty="0" smtClean="0"/>
              <a:t>: </a:t>
            </a:r>
            <a:r>
              <a:rPr lang="vi-VN" sz="2800" dirty="0" smtClean="0"/>
              <a:t>( Nghe – viết )</a:t>
            </a:r>
          </a:p>
          <a:p>
            <a:pPr>
              <a:buNone/>
            </a:pPr>
            <a:r>
              <a:rPr lang="vi-VN" sz="2800" dirty="0" smtClean="0">
                <a:solidFill>
                  <a:srgbClr val="FF0000"/>
                </a:solidFill>
              </a:rPr>
              <a:t>                    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1214422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2428868"/>
            <a:ext cx="72866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lụa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ửng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F:\TUYENVO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571876"/>
            <a:ext cx="4071966" cy="3286124"/>
          </a:xfrm>
          <a:prstGeom prst="rect">
            <a:avLst/>
          </a:prstGeom>
          <a:noFill/>
        </p:spPr>
      </p:pic>
      <p:pic>
        <p:nvPicPr>
          <p:cNvPr id="17410" name="Picture 2" descr="F:\TUYENVO\tải xuố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643438" cy="3571876"/>
          </a:xfrm>
          <a:prstGeom prst="rect">
            <a:avLst/>
          </a:prstGeom>
          <a:noFill/>
        </p:spPr>
      </p:pic>
      <p:pic>
        <p:nvPicPr>
          <p:cNvPr id="17411" name="Picture 3" descr="F:\TUYENVO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71876"/>
            <a:ext cx="4643438" cy="3286124"/>
          </a:xfrm>
          <a:prstGeom prst="rect">
            <a:avLst/>
          </a:prstGeom>
          <a:noFill/>
        </p:spPr>
      </p:pic>
      <p:pic>
        <p:nvPicPr>
          <p:cNvPr id="17412" name="Picture 4" descr="F:\TUYENVO\images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0"/>
            <a:ext cx="4071966" cy="3571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Rot="1" noChangeArrowheads="1"/>
          </p:cNvSpPr>
          <p:nvPr/>
        </p:nvSpPr>
        <p:spPr bwMode="auto">
          <a:xfrm>
            <a:off x="457200" y="2824163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0">
                <a:solidFill>
                  <a:srgbClr val="0000FF"/>
                </a:solidFill>
              </a:rPr>
              <a:t>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4414" y="35716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vi-VN" sz="2800" u="sng" dirty="0" smtClean="0"/>
              <a:t>Chính </a:t>
            </a:r>
            <a:r>
              <a:rPr lang="vi-VN" sz="2800" u="sng" dirty="0" smtClean="0"/>
              <a:t>tả </a:t>
            </a:r>
            <a:r>
              <a:rPr lang="en-US" sz="2800" u="sng" dirty="0" smtClean="0"/>
              <a:t>:</a:t>
            </a:r>
            <a:r>
              <a:rPr lang="vi-VN" sz="2800" dirty="0" smtClean="0"/>
              <a:t>( Nghe – viết 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vi-VN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4414" y="2401195"/>
            <a:ext cx="6572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4414" y="357166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vi-VN" sz="2800" u="sng" dirty="0" smtClean="0"/>
              <a:t>Chính </a:t>
            </a:r>
            <a:r>
              <a:rPr lang="vi-VN" sz="2800" u="sng" dirty="0" smtClean="0"/>
              <a:t>tả </a:t>
            </a:r>
            <a:r>
              <a:rPr lang="en-US" sz="2800" u="sng" dirty="0" smtClean="0"/>
              <a:t>:</a:t>
            </a:r>
            <a:r>
              <a:rPr lang="vi-VN" sz="2800" dirty="0" smtClean="0"/>
              <a:t>( Nghe – viết )</a:t>
            </a:r>
          </a:p>
          <a:p>
            <a:pPr>
              <a:buNone/>
            </a:pPr>
            <a:r>
              <a:rPr lang="vi-VN" sz="2800" dirty="0" smtClean="0">
                <a:solidFill>
                  <a:srgbClr val="FF0000"/>
                </a:solidFill>
              </a:rPr>
              <a:t>                    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1214422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57694"/>
            <a:ext cx="8929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4857760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lụa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ửng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285720" y="1785926"/>
            <a:ext cx="3428992" cy="428604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u="sng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2285992"/>
            <a:ext cx="72866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lụa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ửng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  <a:buNone/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4414" y="35716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vi-VN" sz="2800" u="sng" dirty="0" smtClean="0"/>
              <a:t>Chính </a:t>
            </a:r>
            <a:r>
              <a:rPr lang="vi-VN" sz="2800" u="sng" dirty="0" smtClean="0"/>
              <a:t>tả </a:t>
            </a:r>
            <a:r>
              <a:rPr lang="en-US" sz="2800" u="sng" dirty="0" smtClean="0"/>
              <a:t>:</a:t>
            </a:r>
            <a:r>
              <a:rPr lang="vi-VN" sz="2800" dirty="0" smtClean="0"/>
              <a:t>( Nghe – viết 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vi-VN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4143380"/>
            <a:ext cx="671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4643446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507207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5572140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2000240"/>
            <a:ext cx="72866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lụa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ửng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  <a:buNone/>
              <a:defRPr/>
            </a:pPr>
            <a:endParaRPr lang="vi-VN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endParaRPr lang="vi-VN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  <a:r>
              <a:rPr lang="en-US" dirty="0" smtClean="0"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4414" y="35716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vi-VN" sz="2800" u="sng" dirty="0" smtClean="0"/>
              <a:t>Chính </a:t>
            </a:r>
            <a:r>
              <a:rPr lang="vi-VN" sz="2800" u="sng" dirty="0" smtClean="0"/>
              <a:t>tả </a:t>
            </a:r>
            <a:r>
              <a:rPr lang="en-US" sz="2800" u="sng" dirty="0" smtClean="0"/>
              <a:t>:</a:t>
            </a:r>
            <a:r>
              <a:rPr lang="vi-VN" sz="2800" dirty="0" smtClean="0"/>
              <a:t>( Nghe – viết 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vi-VN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2500306"/>
            <a:ext cx="1428760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572264" y="2500306"/>
            <a:ext cx="785818" cy="9524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00496" y="3357562"/>
            <a:ext cx="1214446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57488" y="4214818"/>
            <a:ext cx="1000132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472" y="2071678"/>
            <a:ext cx="80010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lụa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ửng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0"/>
            <a:ext cx="9001156" cy="6858000"/>
          </a:xfrm>
        </p:spPr>
        <p:txBody>
          <a:bodyPr/>
          <a:lstStyle/>
          <a:p>
            <a:pPr>
              <a:buNone/>
            </a:pPr>
            <a:r>
              <a:rPr lang="vi-VN" sz="3200" dirty="0" smtClean="0"/>
              <a:t>                  </a:t>
            </a:r>
            <a:endParaRPr lang="en-US" sz="3200" dirty="0" smtClean="0"/>
          </a:p>
          <a:p>
            <a:pPr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vi-VN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vi-VN" dirty="0" smtClean="0"/>
              <a:t>                 </a:t>
            </a:r>
            <a:r>
              <a:rPr lang="en-US" dirty="0" smtClean="0"/>
              <a:t>    </a:t>
            </a:r>
            <a:r>
              <a:rPr lang="vi-VN" dirty="0" smtClean="0"/>
              <a:t> </a:t>
            </a:r>
            <a:r>
              <a:rPr lang="vi-VN" sz="2800" u="sng" dirty="0" smtClean="0"/>
              <a:t>Luyện viết từ </a:t>
            </a:r>
            <a:r>
              <a:rPr lang="en-US" sz="2800" dirty="0" smtClean="0"/>
              <a:t>:</a:t>
            </a:r>
            <a:r>
              <a:rPr lang="vi-VN" sz="2800" dirty="0" smtClean="0"/>
              <a:t>          </a:t>
            </a:r>
            <a:r>
              <a:rPr lang="en-US" sz="2800" dirty="0" smtClean="0"/>
              <a:t> </a:t>
            </a:r>
            <a:r>
              <a:rPr lang="vi-VN" sz="2800" u="sng" dirty="0" smtClean="0"/>
              <a:t>Bài tập</a:t>
            </a:r>
            <a:r>
              <a:rPr lang="en-US" sz="2800" u="sng" dirty="0" smtClean="0"/>
              <a:t>:</a:t>
            </a:r>
            <a:endParaRPr lang="vi-VN" sz="2800" u="sng" dirty="0" smtClean="0"/>
          </a:p>
          <a:p>
            <a:pPr>
              <a:spcBef>
                <a:spcPct val="50000"/>
              </a:spcBef>
              <a:buNone/>
              <a:defRPr/>
            </a:pPr>
            <a:r>
              <a:rPr lang="en-US" dirty="0" smtClean="0">
                <a:cs typeface="Times New Roman" pitchFamily="18" charset="0"/>
              </a:rPr>
              <a:t> </a:t>
            </a:r>
            <a:r>
              <a:rPr lang="vi-VN" dirty="0" smtClean="0"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749934" y="4035826"/>
            <a:ext cx="335758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214414" y="35716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vi-VN" sz="2800" u="sng" dirty="0" smtClean="0"/>
              <a:t>Chính </a:t>
            </a:r>
            <a:r>
              <a:rPr lang="vi-VN" sz="2800" u="sng" dirty="0" smtClean="0"/>
              <a:t>tả </a:t>
            </a:r>
            <a:r>
              <a:rPr lang="en-US" sz="2800" u="sng" dirty="0" smtClean="0"/>
              <a:t>:</a:t>
            </a:r>
            <a:r>
              <a:rPr lang="vi-VN" sz="2800" dirty="0" smtClean="0"/>
              <a:t>( Nghe – viết 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vi-VN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7620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71670" y="292893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643174" y="292893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8992" y="292893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vĩ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00232" y="357187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14612" y="357187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0232" y="421481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ửng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2928926" y="421481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00232" y="4786322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2143108" y="478632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dát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57488" y="478632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</a:p>
          <a:p>
            <a:pPr>
              <a:spcBef>
                <a:spcPct val="50000"/>
              </a:spcBef>
              <a:buNone/>
              <a:defRPr/>
            </a:pPr>
            <a:endParaRPr lang="vi-VN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endParaRPr lang="vi-VN" dirty="0" smtClean="0">
              <a:cs typeface="Times New Roman" pitchFamily="18" charset="0"/>
            </a:endParaRPr>
          </a:p>
          <a:p>
            <a:pPr>
              <a:spcBef>
                <a:spcPct val="50000"/>
              </a:spcBef>
              <a:buNone/>
              <a:defRPr/>
            </a:pPr>
            <a:r>
              <a:rPr lang="vi-VN" dirty="0" smtClean="0">
                <a:cs typeface="Times New Roman" pitchFamily="18" charset="0"/>
              </a:rPr>
              <a:t>    </a:t>
            </a:r>
            <a:r>
              <a:rPr lang="en-US" dirty="0" smtClean="0"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4414" y="35716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vi-VN" sz="2800" u="sng" dirty="0" smtClean="0"/>
              <a:t>Chính </a:t>
            </a:r>
            <a:r>
              <a:rPr lang="vi-VN" sz="2800" u="sng" dirty="0" smtClean="0"/>
              <a:t>tả </a:t>
            </a:r>
            <a:r>
              <a:rPr lang="en-US" sz="2800" u="sng" dirty="0" smtClean="0"/>
              <a:t>:</a:t>
            </a:r>
            <a:r>
              <a:rPr lang="vi-VN" sz="2800" dirty="0" smtClean="0"/>
              <a:t>( Nghe – viết 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vi-VN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2500306"/>
            <a:ext cx="1428760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572264" y="2500306"/>
            <a:ext cx="785818" cy="9524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00496" y="3357562"/>
            <a:ext cx="1214446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57488" y="4214818"/>
            <a:ext cx="1000132" cy="1588"/>
          </a:xfrm>
          <a:prstGeom prst="lin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472" y="2071678"/>
            <a:ext cx="80010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lụa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ửng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Rot="1" noChangeArrowheads="1"/>
          </p:cNvSpPr>
          <p:nvPr/>
        </p:nvSpPr>
        <p:spPr bwMode="auto">
          <a:xfrm>
            <a:off x="457200" y="2824163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0">
                <a:solidFill>
                  <a:srgbClr val="0000FF"/>
                </a:solidFill>
              </a:rPr>
              <a:t>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4414" y="35716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vi-VN" sz="2800" u="sng" dirty="0" smtClean="0"/>
              <a:t>Chính </a:t>
            </a:r>
            <a:r>
              <a:rPr lang="vi-VN" sz="2800" u="sng" dirty="0" smtClean="0"/>
              <a:t>tả </a:t>
            </a:r>
            <a:r>
              <a:rPr lang="en-US" sz="2800" u="sng" dirty="0" smtClean="0"/>
              <a:t>:</a:t>
            </a:r>
            <a:r>
              <a:rPr lang="vi-VN" sz="2800" dirty="0" smtClean="0"/>
              <a:t>( Nghe – viết 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vi-VN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2110079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2794527"/>
            <a:ext cx="864399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a.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): …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 …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 …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  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):  …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…,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14480" y="3214686"/>
            <a:ext cx="1071570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14744" y="3214686"/>
            <a:ext cx="2000264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0034" y="3857628"/>
            <a:ext cx="1000132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29388" y="3214686"/>
            <a:ext cx="1000132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Rot="1" noChangeArrowheads="1"/>
          </p:cNvSpPr>
          <p:nvPr/>
        </p:nvSpPr>
        <p:spPr bwMode="auto">
          <a:xfrm>
            <a:off x="457200" y="2824163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0">
                <a:solidFill>
                  <a:srgbClr val="0000FF"/>
                </a:solidFill>
              </a:rPr>
              <a:t>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4414" y="35716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vi-VN" sz="2800" u="sng" dirty="0" smtClean="0"/>
              <a:t>Chính </a:t>
            </a:r>
            <a:r>
              <a:rPr lang="vi-VN" sz="2800" u="sng" dirty="0" smtClean="0"/>
              <a:t>tả </a:t>
            </a:r>
            <a:r>
              <a:rPr lang="en-US" sz="2800" u="sng" dirty="0" smtClean="0"/>
              <a:t>:</a:t>
            </a:r>
            <a:r>
              <a:rPr lang="vi-VN" sz="2800" dirty="0" smtClean="0"/>
              <a:t>( Nghe – viết 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vi-VN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2071678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2794527"/>
            <a:ext cx="864399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(2).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):  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): 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71604" y="3214686"/>
            <a:ext cx="1071570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14744" y="3214686"/>
            <a:ext cx="2071702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57950" y="3214686"/>
            <a:ext cx="1000132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472" y="3857628"/>
            <a:ext cx="1000132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Rot="1" noChangeArrowheads="1"/>
          </p:cNvSpPr>
          <p:nvPr/>
        </p:nvSpPr>
        <p:spPr bwMode="auto">
          <a:xfrm>
            <a:off x="457200" y="2824163"/>
            <a:ext cx="845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0">
                <a:solidFill>
                  <a:srgbClr val="0000FF"/>
                </a:solidFill>
              </a:rPr>
              <a:t>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14414" y="35716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vi-VN" sz="2800" u="sng" dirty="0" smtClean="0"/>
              <a:t>Chính </a:t>
            </a:r>
            <a:r>
              <a:rPr lang="vi-VN" sz="2800" u="sng" dirty="0" smtClean="0"/>
              <a:t>tả </a:t>
            </a:r>
            <a:r>
              <a:rPr lang="en-US" sz="2800" u="sng" dirty="0" smtClean="0"/>
              <a:t>:</a:t>
            </a:r>
            <a:r>
              <a:rPr lang="vi-VN" sz="2800" dirty="0" smtClean="0"/>
              <a:t>( Nghe – viết 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vi-VN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en-US" sz="28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2110079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2794527"/>
            <a:ext cx="8072494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(3).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85852" y="3214686"/>
            <a:ext cx="500066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4414" y="4189405"/>
            <a:ext cx="71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4414" y="5406110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rim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928794" y="3214686"/>
            <a:ext cx="1143008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28926" y="3786190"/>
            <a:ext cx="285752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28794" y="3786190"/>
            <a:ext cx="928694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43438" y="3786190"/>
            <a:ext cx="1071570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71934" y="3786190"/>
            <a:ext cx="285752" cy="1588"/>
          </a:xfrm>
          <a:prstGeom prst="line">
            <a:avLst/>
          </a:prstGeom>
          <a:ln w="25400">
            <a:solidFill>
              <a:srgbClr val="FF0000">
                <a:alpha val="9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43174" y="4620292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72198" y="540611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mứt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527</TotalTime>
  <Words>335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86</cp:revision>
  <dcterms:created xsi:type="dcterms:W3CDTF">2013-03-12T11:38:33Z</dcterms:created>
  <dcterms:modified xsi:type="dcterms:W3CDTF">2021-03-07T14:17:25Z</dcterms:modified>
</cp:coreProperties>
</file>