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0" r:id="rId1"/>
  </p:sldMasterIdLst>
  <p:sldIdLst>
    <p:sldId id="288" r:id="rId2"/>
    <p:sldId id="373" r:id="rId3"/>
    <p:sldId id="261" r:id="rId4"/>
    <p:sldId id="257" r:id="rId5"/>
    <p:sldId id="263" r:id="rId6"/>
    <p:sldId id="266" r:id="rId7"/>
    <p:sldId id="264" r:id="rId8"/>
    <p:sldId id="265" r:id="rId9"/>
    <p:sldId id="353" r:id="rId10"/>
    <p:sldId id="260" r:id="rId11"/>
    <p:sldId id="275" r:id="rId12"/>
    <p:sldId id="334" r:id="rId13"/>
    <p:sldId id="354" r:id="rId14"/>
    <p:sldId id="355" r:id="rId15"/>
    <p:sldId id="372" r:id="rId16"/>
    <p:sldId id="308" r:id="rId17"/>
    <p:sldId id="358" r:id="rId18"/>
    <p:sldId id="362" r:id="rId19"/>
    <p:sldId id="365" r:id="rId20"/>
    <p:sldId id="363" r:id="rId21"/>
    <p:sldId id="364" r:id="rId22"/>
    <p:sldId id="346" r:id="rId23"/>
    <p:sldId id="347" r:id="rId24"/>
  </p:sldIdLst>
  <p:sldSz cx="12192000" cy="6858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charset="0"/>
      <p:regular r:id="rId29"/>
      <p:italic r:id="rId30"/>
    </p:embeddedFont>
    <p:embeddedFont>
      <p:font typeface="HP001 4 hang 1 ô ly" charset="0"/>
      <p:bold r:id="rId31"/>
    </p:embeddedFont>
    <p:embeddedFont>
      <p:font typeface="Algerian" pitchFamily="82" charset="0"/>
      <p:regular r:id="rId32"/>
    </p:embeddedFont>
    <p:embeddedFont>
      <p:font typeface="UTM Avo" pitchFamily="18" charset="0"/>
      <p:regular r:id="rId33"/>
      <p:bold r:id="rId34"/>
      <p:italic r:id="rId35"/>
      <p:boldItalic r:id="rId36"/>
    </p:embeddedFont>
    <p:embeddedFont>
      <p:font typeface="Arial Black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59" d="100"/>
          <a:sy n="59" d="100"/>
        </p:scale>
        <p:origin x="-828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372783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6497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18176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363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630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9476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8065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63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0277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6905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055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01999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93211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3597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034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71" r:id="rId12"/>
    <p:sldLayoutId id="2147483772" r:id="rId13"/>
    <p:sldLayoutId id="2147483777" r:id="rId14"/>
    <p:sldLayoutId id="214748378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slide" Target="slide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7.gif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gif"/><Relationship Id="rId12" Type="http://schemas.openxmlformats.org/officeDocument/2006/relationships/slide" Target="slide8.xml"/><Relationship Id="rId17" Type="http://schemas.openxmlformats.org/officeDocument/2006/relationships/slide" Target="slide18.xml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15.gif"/><Relationship Id="rId5" Type="http://schemas.openxmlformats.org/officeDocument/2006/relationships/image" Target="../media/image9.jpeg"/><Relationship Id="rId15" Type="http://schemas.openxmlformats.org/officeDocument/2006/relationships/image" Target="../media/image8.gif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4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jpeg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3433525"/>
            <a:ext cx="13410604" cy="1655762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79: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âng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âc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548736"/>
            <a:ext cx="121920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Thứ </a:t>
            </a:r>
            <a:r>
              <a:rPr lang="en-US" sz="4800" b="1" dirty="0" err="1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sáu</a:t>
            </a:r>
            <a:r>
              <a:rPr lang="en-US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ngày </a:t>
            </a:r>
            <a:r>
              <a:rPr lang="en-US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17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tháng 1</a:t>
            </a:r>
            <a:r>
              <a:rPr lang="en-US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2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năm 2021</a:t>
            </a:r>
          </a:p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69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6096000" y="306180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07252" y="179581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D4759AE-6B84-4D0D-ADCC-AC7CE1923BF3}"/>
              </a:ext>
            </a:extLst>
          </p:cNvPr>
          <p:cNvGrpSpPr/>
          <p:nvPr/>
        </p:nvGrpSpPr>
        <p:grpSpPr>
          <a:xfrm>
            <a:off x="6663768" y="1198295"/>
            <a:ext cx="4411749" cy="3050645"/>
            <a:chOff x="3869371" y="1105936"/>
            <a:chExt cx="2209800" cy="1524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E371BFA-A999-4DFB-8648-3E9768495F0D}"/>
                </a:ext>
              </a:extLst>
            </p:cNvPr>
            <p:cNvSpPr/>
            <p:nvPr/>
          </p:nvSpPr>
          <p:spPr>
            <a:xfrm>
              <a:off x="3869371" y="110593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25CD447-2FF4-41F4-B35A-3478138CC5C3}"/>
                </a:ext>
              </a:extLst>
            </p:cNvPr>
            <p:cNvSpPr/>
            <p:nvPr/>
          </p:nvSpPr>
          <p:spPr>
            <a:xfrm>
              <a:off x="3869371" y="1944136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974D492-5070-4EF5-9C03-31888160043A}"/>
                </a:ext>
              </a:extLst>
            </p:cNvPr>
            <p:cNvSpPr/>
            <p:nvPr/>
          </p:nvSpPr>
          <p:spPr>
            <a:xfrm>
              <a:off x="4974271" y="1944136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55B55C-358D-49B9-AEB0-DF3067508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6088" r="34717" b="22079"/>
          <a:stretch/>
        </p:blipFill>
        <p:spPr>
          <a:xfrm>
            <a:off x="941108" y="1009718"/>
            <a:ext cx="3629320" cy="3959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70FC66-8E27-4676-B714-A0CB17622903}"/>
              </a:ext>
            </a:extLst>
          </p:cNvPr>
          <p:cNvSpPr txBox="1"/>
          <p:nvPr/>
        </p:nvSpPr>
        <p:spPr>
          <a:xfrm>
            <a:off x="1576989" y="5284151"/>
            <a:ext cx="3406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nhà</a:t>
            </a:r>
            <a:r>
              <a:rPr lang="en-US" sz="5400" b="1" dirty="0"/>
              <a:t> </a:t>
            </a:r>
            <a:r>
              <a:rPr lang="en-US" sz="5400" b="1" dirty="0" err="1"/>
              <a:t>tầng</a:t>
            </a:r>
            <a:endParaRPr lang="en-US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605C2D-E152-4E89-BEE4-6948981ABF9C}"/>
              </a:ext>
            </a:extLst>
          </p:cNvPr>
          <p:cNvSpPr txBox="1"/>
          <p:nvPr/>
        </p:nvSpPr>
        <p:spPr>
          <a:xfrm>
            <a:off x="3040464" y="5284150"/>
            <a:ext cx="12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âng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539B95-7AD9-4F8F-BA61-5F0BA4AF66CF}"/>
              </a:ext>
            </a:extLst>
          </p:cNvPr>
          <p:cNvSpPr/>
          <p:nvPr/>
        </p:nvSpPr>
        <p:spPr>
          <a:xfrm>
            <a:off x="6320708" y="4822485"/>
            <a:ext cx="5097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5400" kern="0" dirty="0">
                <a:solidFill>
                  <a:prstClr val="black"/>
                </a:solidFill>
              </a:rPr>
              <a:t>(</a:t>
            </a:r>
            <a:r>
              <a:rPr lang="en-US" sz="5400" kern="0" dirty="0">
                <a:solidFill>
                  <a:prstClr val="black"/>
                </a:solidFill>
              </a:rPr>
              <a:t>â</a:t>
            </a:r>
            <a:r>
              <a:rPr lang="vi-VN" sz="5400" kern="0" dirty="0">
                <a:solidFill>
                  <a:prstClr val="black"/>
                </a:solidFill>
              </a:rPr>
              <a:t> - ngờ - </a:t>
            </a:r>
            <a:r>
              <a:rPr lang="en-US" sz="5400" kern="0" dirty="0">
                <a:solidFill>
                  <a:prstClr val="black"/>
                </a:solidFill>
              </a:rPr>
              <a:t>â</a:t>
            </a:r>
            <a:r>
              <a:rPr lang="vi-VN" sz="5400" kern="0" dirty="0">
                <a:solidFill>
                  <a:prstClr val="black"/>
                </a:solidFill>
              </a:rPr>
              <a:t>ng)</a:t>
            </a:r>
            <a:endParaRPr lang="en-US" sz="5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D4759AE-6B84-4D0D-ADCC-AC7CE1923BF3}"/>
              </a:ext>
            </a:extLst>
          </p:cNvPr>
          <p:cNvGrpSpPr/>
          <p:nvPr/>
        </p:nvGrpSpPr>
        <p:grpSpPr>
          <a:xfrm>
            <a:off x="7230355" y="1397639"/>
            <a:ext cx="4411751" cy="2964498"/>
            <a:chOff x="3809999" y="1490836"/>
            <a:chExt cx="2209801" cy="14809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E371BFA-A999-4DFB-8648-3E9768495F0D}"/>
                </a:ext>
              </a:extLst>
            </p:cNvPr>
            <p:cNvSpPr/>
            <p:nvPr/>
          </p:nvSpPr>
          <p:spPr>
            <a:xfrm>
              <a:off x="3809999" y="149083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25CD447-2FF4-41F4-B35A-3478138CC5C3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974D492-5070-4EF5-9C03-31888160043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A0D40E-A2C1-4EB8-B432-BF4113778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t="13145" r="35258" b="27356"/>
          <a:stretch/>
        </p:blipFill>
        <p:spPr>
          <a:xfrm>
            <a:off x="1208776" y="1213740"/>
            <a:ext cx="3436883" cy="3279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82223A-6F54-451C-8263-D778C912FE7A}"/>
              </a:ext>
            </a:extLst>
          </p:cNvPr>
          <p:cNvSpPr txBox="1"/>
          <p:nvPr/>
        </p:nvSpPr>
        <p:spPr>
          <a:xfrm>
            <a:off x="1450488" y="4667202"/>
            <a:ext cx="3225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quả</a:t>
            </a:r>
            <a:r>
              <a:rPr lang="en-US" sz="5400" b="1" dirty="0"/>
              <a:t> </a:t>
            </a:r>
            <a:r>
              <a:rPr lang="en-US" sz="5400" b="1" dirty="0" err="1"/>
              <a:t>gấc</a:t>
            </a:r>
            <a:endParaRPr lang="en-US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C6AE93-0336-4787-9D8C-EA5EF8FAF6BF}"/>
              </a:ext>
            </a:extLst>
          </p:cNvPr>
          <p:cNvSpPr txBox="1"/>
          <p:nvPr/>
        </p:nvSpPr>
        <p:spPr>
          <a:xfrm>
            <a:off x="2994689" y="4667202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âc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67C4C7-23E0-45BE-8A73-6A810F2F0DD3}"/>
              </a:ext>
            </a:extLst>
          </p:cNvPr>
          <p:cNvSpPr/>
          <p:nvPr/>
        </p:nvSpPr>
        <p:spPr>
          <a:xfrm>
            <a:off x="7328118" y="4667202"/>
            <a:ext cx="4216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5400" kern="0" dirty="0">
                <a:solidFill>
                  <a:prstClr val="black"/>
                </a:solidFill>
              </a:rPr>
              <a:t>(</a:t>
            </a:r>
            <a:r>
              <a:rPr lang="en-US" sz="5400" kern="0" dirty="0">
                <a:solidFill>
                  <a:prstClr val="black"/>
                </a:solidFill>
              </a:rPr>
              <a:t>â</a:t>
            </a:r>
            <a:r>
              <a:rPr lang="vi-VN" sz="5400" kern="0" dirty="0">
                <a:solidFill>
                  <a:prstClr val="black"/>
                </a:solidFill>
              </a:rPr>
              <a:t> - </a:t>
            </a:r>
            <a:r>
              <a:rPr lang="en-US" sz="5400" kern="0" dirty="0">
                <a:solidFill>
                  <a:prstClr val="black"/>
                </a:solidFill>
              </a:rPr>
              <a:t>c</a:t>
            </a:r>
            <a:r>
              <a:rPr lang="vi-VN" sz="5400" kern="0" dirty="0">
                <a:solidFill>
                  <a:prstClr val="black"/>
                </a:solidFill>
              </a:rPr>
              <a:t>ờ - </a:t>
            </a:r>
            <a:r>
              <a:rPr lang="en-US" sz="5400" kern="0" dirty="0" err="1">
                <a:solidFill>
                  <a:prstClr val="black"/>
                </a:solidFill>
              </a:rPr>
              <a:t>ấc</a:t>
            </a:r>
            <a:r>
              <a:rPr lang="vi-VN" sz="5400" kern="0" dirty="0">
                <a:solidFill>
                  <a:prstClr val="black"/>
                </a:solidFill>
              </a:rPr>
              <a:t>)</a:t>
            </a:r>
            <a:endParaRPr lang="en-US" sz="5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92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3">
            <a:extLst>
              <a:ext uri="{FF2B5EF4-FFF2-40B4-BE49-F238E27FC236}">
                <a16:creationId xmlns:a16="http://schemas.microsoft.com/office/drawing/2014/main" xmlns="" id="{ECF12D66-D11F-4887-931A-EC7D381CEB18}"/>
              </a:ext>
            </a:extLst>
          </p:cNvPr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So sánh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D5D479D-447F-4358-AFF6-678D8F8C5B11}"/>
              </a:ext>
            </a:extLst>
          </p:cNvPr>
          <p:cNvSpPr/>
          <p:nvPr/>
        </p:nvSpPr>
        <p:spPr>
          <a:xfrm>
            <a:off x="1608083" y="2200270"/>
            <a:ext cx="4038600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8800" kern="0" dirty="0" err="1">
                <a:solidFill>
                  <a:srgbClr val="FF0000"/>
                </a:solidFill>
              </a:rPr>
              <a:t>â</a:t>
            </a:r>
            <a:r>
              <a:rPr lang="en-US" sz="8800" kern="0" dirty="0" err="1">
                <a:solidFill>
                  <a:srgbClr val="002060"/>
                </a:solidFill>
              </a:rPr>
              <a:t>ng</a:t>
            </a:r>
            <a:endParaRPr lang="en-US" sz="8800" kern="0" dirty="0">
              <a:solidFill>
                <a:srgbClr val="00206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400B744-37F8-4B36-B334-2DA425917A24}"/>
              </a:ext>
            </a:extLst>
          </p:cNvPr>
          <p:cNvSpPr/>
          <p:nvPr/>
        </p:nvSpPr>
        <p:spPr>
          <a:xfrm>
            <a:off x="6211614" y="2126698"/>
            <a:ext cx="4038600" cy="36828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8800" kern="0" dirty="0" err="1">
                <a:solidFill>
                  <a:srgbClr val="FF0000"/>
                </a:solidFill>
              </a:rPr>
              <a:t>â</a:t>
            </a:r>
            <a:r>
              <a:rPr lang="en-US" sz="8800" kern="0" dirty="0" err="1"/>
              <a:t>c</a:t>
            </a:r>
            <a:endParaRPr lang="en-US" sz="8800" kern="0" dirty="0"/>
          </a:p>
        </p:txBody>
      </p:sp>
    </p:spTree>
    <p:extLst>
      <p:ext uri="{BB962C8B-B14F-4D97-AF65-F5344CB8AC3E}">
        <p14:creationId xmlns:p14="http://schemas.microsoft.com/office/powerpoint/2010/main" val="3421098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xmlns="" id="{AFAE19B0-CA02-4245-A5F9-1A3EED9C0387}"/>
              </a:ext>
            </a:extLst>
          </p:cNvPr>
          <p:cNvSpPr/>
          <p:nvPr/>
        </p:nvSpPr>
        <p:spPr>
          <a:xfrm>
            <a:off x="3846864" y="6554"/>
            <a:ext cx="8155776" cy="952139"/>
          </a:xfrm>
          <a:prstGeom prst="roundRect">
            <a:avLst/>
          </a:prstGeom>
          <a:solidFill>
            <a:srgbClr val="92D05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AE5BBB-0761-4259-BE67-F67980E3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t="8736" r="14619" b="11724"/>
          <a:stretch/>
        </p:blipFill>
        <p:spPr>
          <a:xfrm>
            <a:off x="2271253" y="929149"/>
            <a:ext cx="9719186" cy="560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B34F00-0416-40F4-ABB9-6D90E1201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5" b="96832" l="10000" r="90000">
                        <a14:foregroundMark x1="12333" y1="24652" x2="71500" y2="19474"/>
                        <a14:foregroundMark x1="71500" y1="19474" x2="75583" y2="19861"/>
                        <a14:foregroundMark x1="25500" y1="8037" x2="64833" y2="18702"/>
                        <a14:foregroundMark x1="52167" y1="11360" x2="39833" y2="20325"/>
                        <a14:foregroundMark x1="39833" y1="20325" x2="32250" y2="46832"/>
                        <a14:foregroundMark x1="32250" y1="46832" x2="33917" y2="76662"/>
                        <a14:foregroundMark x1="33917" y1="76662" x2="43750" y2="87481"/>
                        <a14:foregroundMark x1="43750" y1="87481" x2="58667" y2="89876"/>
                        <a14:foregroundMark x1="58667" y1="89876" x2="58917" y2="89567"/>
                        <a14:foregroundMark x1="62917" y1="79598" x2="22250" y2="85162"/>
                        <a14:foregroundMark x1="31417" y1="62287" x2="25083" y2="74807"/>
                        <a14:foregroundMark x1="25083" y1="74807" x2="25083" y2="76275"/>
                        <a14:foregroundMark x1="37417" y1="62674" x2="48000" y2="53091"/>
                        <a14:foregroundMark x1="48000" y1="53091" x2="36250" y2="45286"/>
                        <a14:foregroundMark x1="36250" y1="45286" x2="36250" y2="43122"/>
                        <a14:foregroundMark x1="56083" y1="2859" x2="60500" y2="16770"/>
                        <a14:foregroundMark x1="60500" y1="16770" x2="60500" y2="17233"/>
                        <a14:foregroundMark x1="14750" y1="84776" x2="29750" y2="92658"/>
                        <a14:foregroundMark x1="29750" y1="92658" x2="45667" y2="92427"/>
                        <a14:foregroundMark x1="45667" y1="92427" x2="49750" y2="89567"/>
                        <a14:foregroundMark x1="25500" y1="94745" x2="40917" y2="96832"/>
                        <a14:foregroundMark x1="40917" y1="96832" x2="47333" y2="95827"/>
                        <a14:foregroundMark x1="35000" y1="65611" x2="47750" y2="58269"/>
                        <a14:foregroundMark x1="47750" y1="58269" x2="47750" y2="57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269" y="3246984"/>
            <a:ext cx="2930471" cy="31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6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FB3B7186-4C95-40C2-885B-2BF19B5D9611}"/>
              </a:ext>
            </a:extLst>
          </p:cNvPr>
          <p:cNvSpPr/>
          <p:nvPr/>
        </p:nvSpPr>
        <p:spPr>
          <a:xfrm>
            <a:off x="2582618" y="2882972"/>
            <a:ext cx="2083324" cy="13386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</a:rPr>
              <a:t>âng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6A80935-8A75-4873-BA39-B029BF39CB86}"/>
              </a:ext>
            </a:extLst>
          </p:cNvPr>
          <p:cNvSpPr/>
          <p:nvPr/>
        </p:nvSpPr>
        <p:spPr>
          <a:xfrm>
            <a:off x="7882508" y="3043533"/>
            <a:ext cx="2017336" cy="13386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âc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4FA8A8-4FC8-4B06-8ACA-E68CFB896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50171" r="54503" b="11724"/>
          <a:stretch/>
        </p:blipFill>
        <p:spPr>
          <a:xfrm>
            <a:off x="6975987" y="4542503"/>
            <a:ext cx="4247536" cy="229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412A47-76B8-479D-9CE2-116B1389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3" t="50022" r="14619" b="11724"/>
          <a:stretch/>
        </p:blipFill>
        <p:spPr>
          <a:xfrm>
            <a:off x="943890" y="4505382"/>
            <a:ext cx="4896464" cy="2328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1C7A99-E2D8-4FF0-87C5-C60FE3AE6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0" t="9928" r="15320" b="52549"/>
          <a:stretch/>
        </p:blipFill>
        <p:spPr>
          <a:xfrm>
            <a:off x="6906629" y="0"/>
            <a:ext cx="4626610" cy="300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90279D-1215-4F98-873A-DD459426A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9857" r="54359" b="53469"/>
          <a:stretch/>
        </p:blipFill>
        <p:spPr>
          <a:xfrm>
            <a:off x="1224116" y="0"/>
            <a:ext cx="4601497" cy="25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14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639689" y="3092084"/>
            <a:ext cx="3765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9A0874-B447-4B95-A015-088C0288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425" y="251460"/>
            <a:ext cx="13347290" cy="69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9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806" y="150827"/>
            <a:ext cx="5390470" cy="63442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3A2B11-92D5-4F8F-8FB1-230B5439DB08}"/>
              </a:ext>
            </a:extLst>
          </p:cNvPr>
          <p:cNvSpPr/>
          <p:nvPr/>
        </p:nvSpPr>
        <p:spPr>
          <a:xfrm>
            <a:off x="4779170" y="790895"/>
            <a:ext cx="215618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áp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72CCD25-444D-4668-A4F7-06202F00F693}"/>
              </a:ext>
            </a:extLst>
          </p:cNvPr>
          <p:cNvSpPr/>
          <p:nvPr/>
        </p:nvSpPr>
        <p:spPr>
          <a:xfrm>
            <a:off x="5017908" y="1788150"/>
            <a:ext cx="2762513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bám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chặt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79F1865-B60A-4BF2-ABC0-F6E71368AEFD}"/>
              </a:ext>
            </a:extLst>
          </p:cNvPr>
          <p:cNvSpPr/>
          <p:nvPr/>
        </p:nvSpPr>
        <p:spPr>
          <a:xfrm>
            <a:off x="5382486" y="2763293"/>
            <a:ext cx="2075684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vụt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2D3190C-0850-4B45-9352-C17FC93103C8}"/>
              </a:ext>
            </a:extLst>
          </p:cNvPr>
          <p:cNvSpPr/>
          <p:nvPr/>
        </p:nvSpPr>
        <p:spPr>
          <a:xfrm>
            <a:off x="5777836" y="3797429"/>
            <a:ext cx="215618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giấc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m</a:t>
            </a: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B68E859-9811-4D78-A01A-A4CCADD58DB4}"/>
              </a:ext>
            </a:extLst>
          </p:cNvPr>
          <p:cNvSpPr/>
          <p:nvPr/>
        </p:nvSpPr>
        <p:spPr>
          <a:xfrm>
            <a:off x="6095999" y="4897383"/>
            <a:ext cx="5085347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lâng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lâng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93014E1-4E17-4854-93CD-A40F2CE91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405765"/>
            <a:ext cx="11281410" cy="632949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87A7B98-BB3A-4475-86E2-083011A5AF7E}"/>
              </a:ext>
            </a:extLst>
          </p:cNvPr>
          <p:cNvCxnSpPr/>
          <p:nvPr/>
        </p:nvCxnSpPr>
        <p:spPr>
          <a:xfrm flipH="1">
            <a:off x="6676753" y="108857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9A279FD-AA6F-4CF4-A857-D53089928804}"/>
              </a:ext>
            </a:extLst>
          </p:cNvPr>
          <p:cNvCxnSpPr/>
          <p:nvPr/>
        </p:nvCxnSpPr>
        <p:spPr>
          <a:xfrm flipH="1">
            <a:off x="10758896" y="108857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B6892C0-B7A3-4E1E-A1E9-A332A9808954}"/>
              </a:ext>
            </a:extLst>
          </p:cNvPr>
          <p:cNvCxnSpPr/>
          <p:nvPr/>
        </p:nvCxnSpPr>
        <p:spPr>
          <a:xfrm flipH="1">
            <a:off x="6488975" y="2091420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B2D311E-F700-474E-9606-FBC0797B985A}"/>
              </a:ext>
            </a:extLst>
          </p:cNvPr>
          <p:cNvCxnSpPr/>
          <p:nvPr/>
        </p:nvCxnSpPr>
        <p:spPr>
          <a:xfrm flipH="1">
            <a:off x="9112840" y="2091150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76C05B7-65C1-4E3C-B613-0D910CA119AA}"/>
              </a:ext>
            </a:extLst>
          </p:cNvPr>
          <p:cNvCxnSpPr/>
          <p:nvPr/>
        </p:nvCxnSpPr>
        <p:spPr>
          <a:xfrm flipH="1">
            <a:off x="5634446" y="306977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E080621-95B5-4B81-8242-8F2A19685A84}"/>
              </a:ext>
            </a:extLst>
          </p:cNvPr>
          <p:cNvCxnSpPr/>
          <p:nvPr/>
        </p:nvCxnSpPr>
        <p:spPr>
          <a:xfrm flipH="1">
            <a:off x="7291251" y="3570514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A80999A-15CA-4D61-95E4-B341410041FA}"/>
              </a:ext>
            </a:extLst>
          </p:cNvPr>
          <p:cNvCxnSpPr/>
          <p:nvPr/>
        </p:nvCxnSpPr>
        <p:spPr>
          <a:xfrm flipH="1">
            <a:off x="6747510" y="1099458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0252777-79F1-4660-AB70-FFE7455558EC}"/>
              </a:ext>
            </a:extLst>
          </p:cNvPr>
          <p:cNvCxnSpPr/>
          <p:nvPr/>
        </p:nvCxnSpPr>
        <p:spPr>
          <a:xfrm flipH="1">
            <a:off x="4131128" y="255814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E086AF1-2667-4313-AD8B-D04DEA980326}"/>
              </a:ext>
            </a:extLst>
          </p:cNvPr>
          <p:cNvCxnSpPr/>
          <p:nvPr/>
        </p:nvCxnSpPr>
        <p:spPr>
          <a:xfrm flipH="1">
            <a:off x="4201885" y="2569028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FD3BBC-9BD6-41AA-AFBB-355140153073}"/>
              </a:ext>
            </a:extLst>
          </p:cNvPr>
          <p:cNvCxnSpPr/>
          <p:nvPr/>
        </p:nvCxnSpPr>
        <p:spPr>
          <a:xfrm flipH="1">
            <a:off x="7430044" y="3017522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3700490-29DB-427F-BD3B-8E0853566D8B}"/>
              </a:ext>
            </a:extLst>
          </p:cNvPr>
          <p:cNvCxnSpPr/>
          <p:nvPr/>
        </p:nvCxnSpPr>
        <p:spPr>
          <a:xfrm flipH="1">
            <a:off x="7500801" y="3028407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6DF910D-8955-4951-9BFE-A7C26FCC71AD}"/>
              </a:ext>
            </a:extLst>
          </p:cNvPr>
          <p:cNvCxnSpPr/>
          <p:nvPr/>
        </p:nvCxnSpPr>
        <p:spPr>
          <a:xfrm flipH="1">
            <a:off x="4754336" y="3592288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BA8C541-3783-482E-BF5E-36CAF07739A2}"/>
              </a:ext>
            </a:extLst>
          </p:cNvPr>
          <p:cNvCxnSpPr/>
          <p:nvPr/>
        </p:nvCxnSpPr>
        <p:spPr>
          <a:xfrm flipH="1">
            <a:off x="4825093" y="360317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D933652-BCEF-4ABC-B832-003E2E232109}"/>
              </a:ext>
            </a:extLst>
          </p:cNvPr>
          <p:cNvCxnSpPr/>
          <p:nvPr/>
        </p:nvCxnSpPr>
        <p:spPr>
          <a:xfrm flipH="1">
            <a:off x="2817223" y="4059828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356FCD6-72E0-4683-94B6-8897747F1E4D}"/>
              </a:ext>
            </a:extLst>
          </p:cNvPr>
          <p:cNvCxnSpPr/>
          <p:nvPr/>
        </p:nvCxnSpPr>
        <p:spPr>
          <a:xfrm flipH="1">
            <a:off x="2887980" y="407071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536E778-2409-4224-9689-AB4103E84350}"/>
              </a:ext>
            </a:extLst>
          </p:cNvPr>
          <p:cNvCxnSpPr/>
          <p:nvPr/>
        </p:nvCxnSpPr>
        <p:spPr>
          <a:xfrm flipH="1">
            <a:off x="6464482" y="1525363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94DD2B1-3C99-4C06-8609-7063124F66B9}"/>
              </a:ext>
            </a:extLst>
          </p:cNvPr>
          <p:cNvCxnSpPr/>
          <p:nvPr/>
        </p:nvCxnSpPr>
        <p:spPr>
          <a:xfrm flipH="1">
            <a:off x="6535239" y="1536248"/>
            <a:ext cx="141514" cy="348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842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1E9EDC-DF5A-46AA-8D28-B4438CB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>
          <a:xfrm>
            <a:off x="0" y="0"/>
            <a:ext cx="12192000" cy="63496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3640286" y="3187720"/>
            <a:ext cx="5340765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đột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54F104-C24F-4E71-BCD5-5A061350B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442"/>
            <a:ext cx="2750216" cy="2171223"/>
          </a:xfrm>
          <a:prstGeom prst="rect">
            <a:avLst/>
          </a:prstGeom>
        </p:spPr>
      </p:pic>
      <p:pic>
        <p:nvPicPr>
          <p:cNvPr id="6" name="chim">
            <a:hlinkClick r:id="rId5" action="ppaction://hlinksldjump"/>
            <a:extLst>
              <a:ext uri="{FF2B5EF4-FFF2-40B4-BE49-F238E27FC236}">
                <a16:creationId xmlns:a16="http://schemas.microsoft.com/office/drawing/2014/main" xmlns="" id="{6D3B8640-7C85-49FE-8D8C-AAA8E2DF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232" y="4347256"/>
            <a:ext cx="1699168" cy="20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xmlns="" id="{00E6C891-6A0D-4FCE-940B-EA8F93537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34" y="1909251"/>
            <a:ext cx="9026433" cy="3693976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6E27D352-8AD7-4274-B29C-6B77B747F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59" y="5133168"/>
            <a:ext cx="7606580" cy="940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760BD6-3AB5-4B2B-8B26-F36F4AE9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77" y="152758"/>
            <a:ext cx="8876545" cy="187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FE49E7-D8AB-4A77-AB77-000AA4171055}"/>
              </a:ext>
            </a:extLst>
          </p:cNvPr>
          <p:cNvSpPr/>
          <p:nvPr/>
        </p:nvSpPr>
        <p:spPr>
          <a:xfrm>
            <a:off x="3197856" y="2828835"/>
            <a:ext cx="7356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7200" b="1">
                <a:solidFill>
                  <a:prstClr val="white"/>
                </a:solidFill>
                <a:latin typeface="UTM Avo" panose="02040603050506020204" pitchFamily="18" charset="0"/>
              </a:rPr>
              <a:t>TÌM HIỂU BÀI </a:t>
            </a:r>
            <a:endParaRPr lang="en-US" sz="72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71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E71D482-D589-40C5-BD0C-9B17BE41A9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97230"/>
            <a:ext cx="11115675" cy="5889625"/>
          </a:xfrm>
        </p:spPr>
      </p:pic>
    </p:spTree>
    <p:extLst>
      <p:ext uri="{BB962C8B-B14F-4D97-AF65-F5344CB8AC3E}">
        <p14:creationId xmlns:p14="http://schemas.microsoft.com/office/powerpoint/2010/main" val="3092106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377889" y="1712045"/>
            <a:ext cx="3553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VIẾT </a:t>
            </a:r>
            <a:endParaRPr lang="en-US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C876DD-8E49-41C1-98CC-E352266F337D}"/>
              </a:ext>
            </a:extLst>
          </p:cNvPr>
          <p:cNvGrpSpPr/>
          <p:nvPr/>
        </p:nvGrpSpPr>
        <p:grpSpPr>
          <a:xfrm>
            <a:off x="4036340" y="274770"/>
            <a:ext cx="3853626" cy="1566042"/>
            <a:chOff x="4036340" y="35415"/>
            <a:chExt cx="3853626" cy="155456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2F469984-957C-40E9-ABC9-745CA2081842}"/>
                </a:ext>
              </a:extLst>
            </p:cNvPr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viết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 descr="Phim Hoạt Hình Học Sinh Học Sinh Cậu Bé, Phim Hoạt Hình, Nhà, Suốt ...">
              <a:extLst>
                <a:ext uri="{FF2B5EF4-FFF2-40B4-BE49-F238E27FC236}">
                  <a16:creationId xmlns:a16="http://schemas.microsoft.com/office/drawing/2014/main" xmlns="" id="{EF78856D-0BBE-4FC1-9E60-5488AA947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2AB9C3-9FE0-4704-A4CF-F2D1E6480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2" t="22217" r="17114" b="56863"/>
          <a:stretch/>
        </p:blipFill>
        <p:spPr>
          <a:xfrm>
            <a:off x="81393" y="2085449"/>
            <a:ext cx="12110607" cy="26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66D9A0-E7B9-4246-A308-F689BCBD9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57">
            <a:off x="9543875" y="-56989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B88EEAF3-63C9-435F-BF1F-77AFE3D5AB0B}"/>
              </a:ext>
            </a:extLst>
          </p:cNvPr>
          <p:cNvGrpSpPr/>
          <p:nvPr/>
        </p:nvGrpSpPr>
        <p:grpSpPr>
          <a:xfrm>
            <a:off x="9946316" y="5981340"/>
            <a:ext cx="1709792" cy="718923"/>
            <a:chOff x="10465320" y="319703"/>
            <a:chExt cx="1709792" cy="718923"/>
          </a:xfrm>
        </p:grpSpPr>
        <p:pic>
          <p:nvPicPr>
            <p:cNvPr id="28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317095E6-CCC9-4600-AFEB-5908F0C9E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Hộp Văn bản 30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9AC98C28-9FDF-4ADD-B242-E1AEB94B927C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68960F-67FF-4108-87DA-E55EDE5524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131570" y="50414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64869" y="50414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7825" y="221507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7306" y="532257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6" y="227463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45037" y="2762903"/>
            <a:ext cx="6598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16640" y="5124451"/>
            <a:ext cx="1620982" cy="173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485CE1-BE7A-4D0C-8DE3-C0F97C354D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00807" y="-562034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049797" y="605705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783096" y="605705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052" y="323068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5533" y="5424131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5472" y="2694570"/>
            <a:ext cx="6720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1018" y="5179779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7" y="2408226"/>
            <a:ext cx="2039907" cy="1496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C1FC5F-12F9-4CB5-9F2B-D153FDA73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9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20996" y="-58358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069986" y="58415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03285" y="58415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241" y="301517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722" y="540258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73152" y="2585119"/>
            <a:ext cx="6423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từ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sau</a:t>
            </a:r>
            <a:endParaRPr lang="en-US" sz="5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l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lắng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răng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8224" y="5124451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807" y="2335531"/>
            <a:ext cx="1133477" cy="1619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43E87F-8575-4737-B8F1-A3627A2AFE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72290" y="-756452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121280" y="411287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54579" y="411287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7535" y="128650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7016" y="5229713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26930" y="5169965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81" y="1902708"/>
            <a:ext cx="1575732" cy="1927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A47CD2-8CB7-4F30-B149-E92B19D2C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72" y="411286"/>
            <a:ext cx="8499236" cy="5631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D8004C6-065E-4552-B3EB-048566C5F4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0"/>
            <a:ext cx="874035" cy="4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3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3769554" y="2686835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79</a:t>
            </a:r>
            <a:r>
              <a:rPr lang="vi-VN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âng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âc</a:t>
            </a:r>
            <a:endParaRPr lang="en-US" sz="66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82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</TotalTime>
  <Words>140</Words>
  <Application>Microsoft Office PowerPoint</Application>
  <PresentationFormat>Custom</PresentationFormat>
  <Paragraphs>45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字魂7号-温暖童稚体</vt:lpstr>
      <vt:lpstr>Calibri</vt:lpstr>
      <vt:lpstr>Calibri Light</vt:lpstr>
      <vt:lpstr>HP001 4 hang 1 ô ly</vt:lpstr>
      <vt:lpstr>Lato Regular</vt:lpstr>
      <vt:lpstr>Algerian</vt:lpstr>
      <vt:lpstr>Times New Roman</vt:lpstr>
      <vt:lpstr>UTM Avo</vt:lpstr>
      <vt:lpstr>Arial Black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100</cp:revision>
  <dcterms:created xsi:type="dcterms:W3CDTF">2021-11-01T08:16:43Z</dcterms:created>
  <dcterms:modified xsi:type="dcterms:W3CDTF">2021-12-16T15:06:19Z</dcterms:modified>
</cp:coreProperties>
</file>