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7" r:id="rId2"/>
    <p:sldId id="264" r:id="rId3"/>
    <p:sldId id="265" r:id="rId4"/>
    <p:sldId id="266" r:id="rId5"/>
    <p:sldId id="272" r:id="rId6"/>
    <p:sldId id="27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BBC45-C290-4F6F-A3D5-8EAEBF982BC1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D01F7-B7CF-4EA9-BBAE-EED8F4561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91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HP-087" pitchFamily="34" charset="0"/>
              </a:rPr>
              <a:t>Đạo</a:t>
            </a:r>
            <a:r>
              <a:rPr lang="en-US" sz="3600" b="1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-087" pitchFamily="34" charset="0"/>
              </a:rPr>
              <a:t>đức</a:t>
            </a:r>
            <a:endParaRPr lang="en-US" sz="3600" b="1" dirty="0" smtClean="0">
              <a:solidFill>
                <a:srgbClr val="0000FF"/>
              </a:solidFill>
              <a:latin typeface="HP-087" pitchFamily="34" charset="0"/>
            </a:endParaRPr>
          </a:p>
          <a:p>
            <a:r>
              <a:rPr lang="en-US" sz="3600" dirty="0" err="1" smtClean="0">
                <a:solidFill>
                  <a:srgbClr val="0000FF"/>
                </a:solidFill>
                <a:latin typeface="HP-087" pitchFamily="34" charset="0"/>
              </a:rPr>
              <a:t>Bài</a:t>
            </a:r>
            <a:r>
              <a:rPr lang="en-US" sz="3600" dirty="0" smtClean="0">
                <a:solidFill>
                  <a:srgbClr val="0000FF"/>
                </a:solidFill>
                <a:latin typeface="HP-087" pitchFamily="34" charset="0"/>
              </a:rPr>
              <a:t> 11: </a:t>
            </a:r>
            <a:r>
              <a:rPr lang="en-US" sz="3600" b="1" dirty="0" err="1" smtClean="0">
                <a:solidFill>
                  <a:srgbClr val="0000FF"/>
                </a:solidFill>
                <a:latin typeface="HP-087" pitchFamily="34" charset="0"/>
              </a:rPr>
              <a:t>Học</a:t>
            </a:r>
            <a:r>
              <a:rPr lang="en-US" sz="3600" b="1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-087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-087" pitchFamily="34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-087" pitchFamily="34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-087" pitchFamily="34" charset="0"/>
              </a:rPr>
              <a:t>bài</a:t>
            </a:r>
            <a:r>
              <a:rPr lang="en-US" sz="3600" b="1" dirty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HP-087" pitchFamily="34" charset="0"/>
              </a:rPr>
              <a:t>đầy</a:t>
            </a:r>
            <a:r>
              <a:rPr lang="en-US" sz="3600" b="1" dirty="0" smtClean="0">
                <a:solidFill>
                  <a:srgbClr val="0000FF"/>
                </a:solidFill>
                <a:latin typeface="HP-087" pitchFamily="34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HP-087" pitchFamily="34" charset="0"/>
              </a:rPr>
              <a:t>đủ</a:t>
            </a:r>
            <a:endParaRPr lang="vi-VN" sz="36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0411" y="1565564"/>
            <a:ext cx="7796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sz="36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endParaRPr lang="en-US" sz="36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766467" y="1106174"/>
            <a:ext cx="1025510" cy="2623161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32360" y="1819664"/>
            <a:ext cx="3232760" cy="1196180"/>
          </a:xfrm>
        </p:spPr>
        <p:txBody>
          <a:bodyPr>
            <a:noAutofit/>
          </a:bodyPr>
          <a:lstStyle/>
          <a:p>
            <a:pPr algn="l"/>
            <a:r>
              <a:rPr lang="en-US" sz="32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2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114784"/>
            <a:ext cx="85482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2D773A3-7BF8-4030-92E0-86B1F51F0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391" y="927403"/>
            <a:ext cx="5914483" cy="43303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9" y="7119"/>
            <a:ext cx="244475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116"/>
            <a:ext cx="259080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488" y="178102"/>
            <a:ext cx="576738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9" y="6029782"/>
            <a:ext cx="77724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030957"/>
            <a:ext cx="9085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AC9D55-CF29-4580-ADFE-5ED019C21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732"/>
            <a:ext cx="9085116" cy="4327868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" y="5943600"/>
            <a:ext cx="849312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20367"/>
            <a:ext cx="6519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CE1C362-B060-4191-9E17-DC5A29B415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55"/>
          <a:stretch/>
        </p:blipFill>
        <p:spPr>
          <a:xfrm>
            <a:off x="152400" y="1219200"/>
            <a:ext cx="8991599" cy="491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32" y="1229261"/>
            <a:ext cx="8869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4488730" y="2590800"/>
            <a:ext cx="4160113" cy="2085444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48200" y="3094913"/>
            <a:ext cx="41601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1219200" y="2590800"/>
            <a:ext cx="2514600" cy="208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119</Words>
  <Application>Microsoft Office PowerPoint</Application>
  <PresentationFormat>On-screen Show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Khám phá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21</cp:revision>
  <cp:lastPrinted>2021-11-28T16:07:54Z</cp:lastPrinted>
  <dcterms:created xsi:type="dcterms:W3CDTF">2006-08-16T00:00:00Z</dcterms:created>
  <dcterms:modified xsi:type="dcterms:W3CDTF">2021-11-28T16:08:15Z</dcterms:modified>
</cp:coreProperties>
</file>