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465" r:id="rId2"/>
    <p:sldId id="291" r:id="rId3"/>
    <p:sldId id="284" r:id="rId4"/>
    <p:sldId id="295" r:id="rId5"/>
    <p:sldId id="293" r:id="rId6"/>
    <p:sldId id="296" r:id="rId7"/>
    <p:sldId id="288" r:id="rId8"/>
    <p:sldId id="298" r:id="rId9"/>
    <p:sldId id="312" r:id="rId10"/>
    <p:sldId id="304" r:id="rId11"/>
    <p:sldId id="300" r:id="rId12"/>
    <p:sldId id="301" r:id="rId13"/>
    <p:sldId id="302" r:id="rId14"/>
    <p:sldId id="303" r:id="rId15"/>
    <p:sldId id="297" r:id="rId16"/>
    <p:sldId id="294" r:id="rId17"/>
    <p:sldId id="27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imSun" panose="02010600030101010101" pitchFamily="2" charset="-12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>
        <p:scale>
          <a:sx n="87" d="100"/>
          <a:sy n="87" d="100"/>
        </p:scale>
        <p:origin x="114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58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19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29.png"/><Relationship Id="rId26" Type="http://schemas.microsoft.com/office/2007/relationships/hdphoto" Target="../media/hdphoto14.wdp"/><Relationship Id="rId39" Type="http://schemas.openxmlformats.org/officeDocument/2006/relationships/slide" Target="slide12.xml"/><Relationship Id="rId3" Type="http://schemas.microsoft.com/office/2007/relationships/hdphoto" Target="../media/hdphoto3.wdp"/><Relationship Id="rId21" Type="http://schemas.microsoft.com/office/2007/relationships/hdphoto" Target="../media/hdphoto13.wdp"/><Relationship Id="rId34" Type="http://schemas.openxmlformats.org/officeDocument/2006/relationships/image" Target="../media/image37.png"/><Relationship Id="rId42" Type="http://schemas.openxmlformats.org/officeDocument/2006/relationships/slide" Target="slide13.xml"/><Relationship Id="rId47" Type="http://schemas.microsoft.com/office/2007/relationships/hdphoto" Target="../media/hdphoto22.wdp"/><Relationship Id="rId7" Type="http://schemas.microsoft.com/office/2007/relationships/hdphoto" Target="../media/hdphoto6.wdp"/><Relationship Id="rId12" Type="http://schemas.openxmlformats.org/officeDocument/2006/relationships/image" Target="../media/image26.png"/><Relationship Id="rId17" Type="http://schemas.microsoft.com/office/2007/relationships/hdphoto" Target="../media/hdphoto11.wdp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microsoft.com/office/2007/relationships/hdphoto" Target="../media/hdphoto19.wdp"/><Relationship Id="rId46" Type="http://schemas.openxmlformats.org/officeDocument/2006/relationships/image" Target="../media/image41.pn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image" Target="../media/image34.png"/><Relationship Id="rId41" Type="http://schemas.microsoft.com/office/2007/relationships/hdphoto" Target="../media/hdphoto20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microsoft.com/office/2007/relationships/hdphoto" Target="../media/hdphoto8.wdp"/><Relationship Id="rId24" Type="http://schemas.openxmlformats.org/officeDocument/2006/relationships/image" Target="../media/image31.png"/><Relationship Id="rId32" Type="http://schemas.microsoft.com/office/2007/relationships/hdphoto" Target="../media/hdphoto17.wdp"/><Relationship Id="rId37" Type="http://schemas.openxmlformats.org/officeDocument/2006/relationships/image" Target="../media/image38.png"/><Relationship Id="rId40" Type="http://schemas.openxmlformats.org/officeDocument/2006/relationships/image" Target="../media/image39.png"/><Relationship Id="rId45" Type="http://schemas.openxmlformats.org/officeDocument/2006/relationships/slide" Target="slide14.xml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microsoft.com/office/2007/relationships/hdphoto" Target="../media/hdphoto4.wdp"/><Relationship Id="rId28" Type="http://schemas.microsoft.com/office/2007/relationships/hdphoto" Target="../media/hdphoto15.wdp"/><Relationship Id="rId36" Type="http://schemas.openxmlformats.org/officeDocument/2006/relationships/slide" Target="slide11.xml"/><Relationship Id="rId49" Type="http://schemas.openxmlformats.org/officeDocument/2006/relationships/image" Target="../media/image42.png"/><Relationship Id="rId10" Type="http://schemas.openxmlformats.org/officeDocument/2006/relationships/image" Target="../media/image25.png"/><Relationship Id="rId19" Type="http://schemas.microsoft.com/office/2007/relationships/hdphoto" Target="../media/hdphoto12.wdp"/><Relationship Id="rId31" Type="http://schemas.openxmlformats.org/officeDocument/2006/relationships/image" Target="../media/image35.png"/><Relationship Id="rId44" Type="http://schemas.microsoft.com/office/2007/relationships/hdphoto" Target="../media/hdphoto21.wdp"/><Relationship Id="rId4" Type="http://schemas.openxmlformats.org/officeDocument/2006/relationships/image" Target="../media/image22.png"/><Relationship Id="rId9" Type="http://schemas.microsoft.com/office/2007/relationships/hdphoto" Target="../media/hdphoto7.wdp"/><Relationship Id="rId14" Type="http://schemas.openxmlformats.org/officeDocument/2006/relationships/image" Target="../media/image27.png"/><Relationship Id="rId22" Type="http://schemas.openxmlformats.org/officeDocument/2006/relationships/image" Target="../media/image21.png"/><Relationship Id="rId27" Type="http://schemas.openxmlformats.org/officeDocument/2006/relationships/image" Target="../media/image33.png"/><Relationship Id="rId30" Type="http://schemas.microsoft.com/office/2007/relationships/hdphoto" Target="../media/hdphoto16.wdp"/><Relationship Id="rId35" Type="http://schemas.microsoft.com/office/2007/relationships/hdphoto" Target="../media/hdphoto18.wdp"/><Relationship Id="rId43" Type="http://schemas.openxmlformats.org/officeDocument/2006/relationships/image" Target="../media/image40.png"/><Relationship Id="rId48" Type="http://schemas.openxmlformats.org/officeDocument/2006/relationships/slide" Target="slide15.xml"/><Relationship Id="rId8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74519" y="1621876"/>
            <a:ext cx="11038318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600" b="1" dirty="0" err="1">
                <a:solidFill>
                  <a:srgbClr val="002060"/>
                </a:solidFill>
              </a:rPr>
              <a:t>Tuần</a:t>
            </a:r>
            <a:r>
              <a:rPr lang="en-US" sz="5600" b="1" dirty="0">
                <a:solidFill>
                  <a:srgbClr val="002060"/>
                </a:solidFill>
              </a:rPr>
              <a:t> 13:</a:t>
            </a:r>
            <a:endParaRPr sz="56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Bài</a:t>
            </a:r>
            <a:r>
              <a:rPr lang="en-US" sz="5200" b="1" dirty="0">
                <a:solidFill>
                  <a:srgbClr val="FF0000"/>
                </a:solidFill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</a:rPr>
              <a:t>Phép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trừ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trong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phạm</a:t>
            </a:r>
            <a:r>
              <a:rPr lang="en-US" sz="5200" b="1" dirty="0">
                <a:solidFill>
                  <a:srgbClr val="FF0000"/>
                </a:solidFill>
              </a:rPr>
              <a:t> vi 10 – </a:t>
            </a:r>
            <a:r>
              <a:rPr lang="en-US" sz="5200" b="1" dirty="0" err="1">
                <a:solidFill>
                  <a:srgbClr val="FF0000"/>
                </a:solidFill>
              </a:rPr>
              <a:t>Tiết</a:t>
            </a:r>
            <a:r>
              <a:rPr lang="en-US" sz="5200" b="1" dirty="0">
                <a:solidFill>
                  <a:srgbClr val="FF0000"/>
                </a:solidFill>
              </a:rPr>
              <a:t> 1</a:t>
            </a:r>
            <a:endParaRPr sz="52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-121186"/>
            <a:ext cx="12762352" cy="71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870" y="229235"/>
            <a:ext cx="2106930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194264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4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19455"/>
            <a:ext cx="4095750" cy="2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7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5610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1" y="2692925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7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4" y="43561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114681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1035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6" y="111134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1164770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>
            <a:hlinkClick r:id="rId48" action="ppaction://hlinksldjump"/>
          </p:cNvPr>
          <p:cNvSpPr/>
          <p:nvPr/>
        </p:nvSpPr>
        <p:spPr>
          <a:xfrm>
            <a:off x="1238250" y="5857875"/>
            <a:ext cx="2900045" cy="106743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tiếp theo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1EDA018-0760-4426-B438-610A29418F6C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7" y="-53687"/>
            <a:ext cx="1124741" cy="48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2" y="-115752"/>
            <a:ext cx="1267904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9618" y="1600200"/>
            <a:ext cx="2098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41947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1" y="33147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BD028-6D1F-48FC-8D31-645A645F56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-104503"/>
            <a:ext cx="1274372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4391" y="1600200"/>
            <a:ext cx="19291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578" y="3430270"/>
            <a:ext cx="48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6" y="399415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6FD55-617C-4A68-8BE2-C2E62F85D0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10" y="-108222"/>
            <a:ext cx="12698730" cy="7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765175"/>
            <a:ext cx="113792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110" y="1600200"/>
            <a:ext cx="20916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183" y="3343910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B2ECDE-D7E5-46C2-81ED-22CC8460E2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89" y="-116523"/>
            <a:ext cx="12683490" cy="7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08" y="16002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289935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25146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110698-7BC2-48FF-98D4-B96A486C5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81575" y="3921125"/>
            <a:ext cx="7210425" cy="582613"/>
          </a:xfrm>
        </p:spPr>
        <p:txBody>
          <a:bodyPr/>
          <a:lstStyle/>
          <a:p>
            <a:pPr algn="ctr"/>
            <a:r>
              <a:rPr lang="vi-VN" altLang="en-US" sz="6000" b="1">
                <a:solidFill>
                  <a:srgbClr val="FFC000"/>
                </a:solidFill>
              </a:rPr>
              <a:t>VẬN DỤNG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228725" y="773430"/>
            <a:ext cx="6277610" cy="4486275"/>
          </a:xfrm>
          <a:prstGeom prst="cloudCallout">
            <a:avLst>
              <a:gd name="adj1" fmla="val 92231"/>
              <a:gd name="adj2" fmla="val 52505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 em hãy kể các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tình huống trong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thực tế về phép trừ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trong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090057" y="297973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51910" y="4109132"/>
            <a:ext cx="5540375" cy="582613"/>
          </a:xfrm>
        </p:spPr>
        <p:txBody>
          <a:bodyPr/>
          <a:lstStyle/>
          <a:p>
            <a:r>
              <a:rPr lang="vi-VN" altLang="en-US" sz="6600" b="1" dirty="0">
                <a:solidFill>
                  <a:srgbClr val="FFC000"/>
                </a:solidFill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380"/>
            <a:ext cx="12192000" cy="66487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93741" y="4177499"/>
            <a:ext cx="5540375" cy="582613"/>
          </a:xfrm>
        </p:spPr>
        <p:txBody>
          <a:bodyPr/>
          <a:lstStyle/>
          <a:p>
            <a:r>
              <a:rPr lang="vi-VN" altLang="en-US" sz="6600" b="1" dirty="0">
                <a:solidFill>
                  <a:srgbClr val="FFC000"/>
                </a:solidFill>
              </a:rPr>
              <a:t>KHÁM PHÁ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641088" y="3006725"/>
            <a:ext cx="25781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Content Placeholder 3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970784" y="2944812"/>
            <a:ext cx="2617787" cy="827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607060" y="1475105"/>
            <a:ext cx="4604385" cy="668020"/>
            <a:chOff x="1770" y="2425"/>
            <a:chExt cx="8218" cy="1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4659630" y="14249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roup 25"/>
          <p:cNvGrpSpPr/>
          <p:nvPr/>
        </p:nvGrpSpPr>
        <p:grpSpPr>
          <a:xfrm>
            <a:off x="6978015" y="1534795"/>
            <a:ext cx="4604385" cy="668020"/>
            <a:chOff x="1770" y="2425"/>
            <a:chExt cx="8218" cy="1239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11063605" y="14757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>
            <a:off x="10390505" y="147510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" name="Group 46"/>
          <p:cNvGrpSpPr/>
          <p:nvPr/>
        </p:nvGrpSpPr>
        <p:grpSpPr>
          <a:xfrm>
            <a:off x="543560" y="4636135"/>
            <a:ext cx="4533265" cy="668655"/>
            <a:chOff x="1791" y="7302"/>
            <a:chExt cx="8309" cy="10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935" y="5611495"/>
            <a:ext cx="2133600" cy="7416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9" name="Group 58"/>
          <p:cNvGrpSpPr/>
          <p:nvPr/>
        </p:nvGrpSpPr>
        <p:grpSpPr>
          <a:xfrm>
            <a:off x="5852160" y="4635500"/>
            <a:ext cx="5959475" cy="668655"/>
            <a:chOff x="9216" y="7302"/>
            <a:chExt cx="9385" cy="1053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750" y="5561330"/>
            <a:ext cx="2434590" cy="7918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1" name="Straight Connector 60"/>
          <p:cNvCxnSpPr/>
          <p:nvPr/>
        </p:nvCxnSpPr>
        <p:spPr>
          <a:xfrm>
            <a:off x="457390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>
            <a:off x="11309350" y="457771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636250" y="457708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003790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9330690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>
            <a:off x="869505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>
            <a:off x="8021955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44984" y="4126224"/>
            <a:ext cx="7210425" cy="582613"/>
          </a:xfrm>
        </p:spPr>
        <p:txBody>
          <a:bodyPr/>
          <a:lstStyle/>
          <a:p>
            <a:r>
              <a:rPr lang="vi-VN" altLang="en-US" sz="4000" b="1" dirty="0">
                <a:solidFill>
                  <a:srgbClr val="FFC000"/>
                </a:solidFill>
              </a:rPr>
              <a:t>THỰC HÀNH - LUYỆN TẬP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3400" y="685800"/>
            <a:ext cx="11658600" cy="5875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48" y="-92888"/>
            <a:ext cx="12706668" cy="6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3792" y="5257800"/>
            <a:ext cx="302260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CF0BA-FB1D-4473-BA74-7C0053D10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1"/>
            <a:ext cx="1119875" cy="48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40" y="3213735"/>
            <a:ext cx="2780665" cy="22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1289692" y="853440"/>
            <a:ext cx="961263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373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 </a:t>
            </a:r>
          </a:p>
          <a:p>
            <a:pPr algn="ctr"/>
            <a:r>
              <a:rPr lang="vi-VN" altLang="en-US" sz="373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hình con vật để xây dựng nông trại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AB6C8-9FF2-437B-B32B-9F5DAF0E4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33721"/>
            <a:ext cx="1119875" cy="48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96</Words>
  <Application>Microsoft Office PowerPoint</Application>
  <PresentationFormat>Widescreen</PresentationFormat>
  <Paragraphs>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UTM Avo</vt:lpstr>
      <vt:lpstr>Calibri</vt:lpstr>
      <vt:lpstr>Arial</vt:lpstr>
      <vt:lpstr>SimSun</vt:lpstr>
      <vt:lpstr>Times New Roman</vt:lpstr>
      <vt:lpstr>UTM Azuki</vt:lpstr>
      <vt:lpstr>Green Color</vt:lpstr>
      <vt:lpstr>Tuần 13: Bài 29: Phép trừ trong phạm vi 10 – Tiết 1</vt:lpstr>
      <vt:lpstr>KHỞI ĐỘNG</vt:lpstr>
      <vt:lpstr>PowerPoint Presentation</vt:lpstr>
      <vt:lpstr>KHÁM PHÁ</vt:lpstr>
      <vt:lpstr>PowerPoint Presentation</vt:lpstr>
      <vt:lpstr>THỰC HÀNH -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48</cp:revision>
  <dcterms:created xsi:type="dcterms:W3CDTF">2021-11-01T08:16:00Z</dcterms:created>
  <dcterms:modified xsi:type="dcterms:W3CDTF">2021-11-22T09:59:22Z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