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4" r:id="rId1"/>
    <p:sldMasterId id="2147483702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6" r:id="rId17"/>
    <p:sldId id="277" r:id="rId18"/>
    <p:sldId id="284" r:id="rId19"/>
    <p:sldId id="285" r:id="rId20"/>
    <p:sldId id="286" r:id="rId21"/>
    <p:sldId id="275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056E4E5-9331-4115-AF99-2E3F9C73AB5E}">
  <a:tblStyle styleId="{A056E4E5-9331-4115-AF99-2E3F9C73AB5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53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50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54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5667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3829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753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18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888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73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6967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39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450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4741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74830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0459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0963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706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96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998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3590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471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gif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gif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4.gif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gif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gif"/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12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30.gif"/><Relationship Id="rId15" Type="http://schemas.microsoft.com/office/2007/relationships/hdphoto" Target="../media/hdphoto1.wdp"/><Relationship Id="rId10" Type="http://schemas.openxmlformats.org/officeDocument/2006/relationships/image" Target="../media/image21.gif"/><Relationship Id="rId4" Type="http://schemas.openxmlformats.org/officeDocument/2006/relationships/image" Target="../media/image29.png"/><Relationship Id="rId9" Type="http://schemas.openxmlformats.org/officeDocument/2006/relationships/image" Target="../media/image20.gif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jpeg"/><Relationship Id="rId5" Type="http://schemas.openxmlformats.org/officeDocument/2006/relationships/image" Target="../media/image39.png"/><Relationship Id="rId4" Type="http://schemas.microsoft.com/office/2007/relationships/hdphoto" Target="../media/hdphoto2.wdp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1.gif"/><Relationship Id="rId18" Type="http://schemas.openxmlformats.org/officeDocument/2006/relationships/slide" Target="slide12.xml"/><Relationship Id="rId3" Type="http://schemas.openxmlformats.org/officeDocument/2006/relationships/image" Target="../media/image16.png"/><Relationship Id="rId21" Type="http://schemas.openxmlformats.org/officeDocument/2006/relationships/slide" Target="slide13.xml"/><Relationship Id="rId7" Type="http://schemas.openxmlformats.org/officeDocument/2006/relationships/image" Target="../media/image18.gif"/><Relationship Id="rId12" Type="http://schemas.openxmlformats.org/officeDocument/2006/relationships/slide" Target="slide9.xml"/><Relationship Id="rId17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6" Type="http://schemas.openxmlformats.org/officeDocument/2006/relationships/slide" Target="slide8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image" Target="../media/image20.gif"/><Relationship Id="rId5" Type="http://schemas.openxmlformats.org/officeDocument/2006/relationships/image" Target="../media/image17.gif"/><Relationship Id="rId15" Type="http://schemas.openxmlformats.org/officeDocument/2006/relationships/image" Target="../media/image22.gif"/><Relationship Id="rId23" Type="http://schemas.openxmlformats.org/officeDocument/2006/relationships/image" Target="../media/image14.png"/><Relationship Id="rId10" Type="http://schemas.openxmlformats.org/officeDocument/2006/relationships/slide" Target="slide11.xml"/><Relationship Id="rId19" Type="http://schemas.openxmlformats.org/officeDocument/2006/relationships/image" Target="../media/image24.gif"/><Relationship Id="rId4" Type="http://schemas.openxmlformats.org/officeDocument/2006/relationships/slide" Target="slide10.xml"/><Relationship Id="rId9" Type="http://schemas.openxmlformats.org/officeDocument/2006/relationships/image" Target="../media/image19.gif"/><Relationship Id="rId14" Type="http://schemas.openxmlformats.org/officeDocument/2006/relationships/slide" Target="slide7.xml"/><Relationship Id="rId2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gif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gif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gif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1.gif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7"/>
          <p:cNvSpPr/>
          <p:nvPr/>
        </p:nvSpPr>
        <p:spPr>
          <a:xfrm>
            <a:off x="9300691" y="258764"/>
            <a:ext cx="1886585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TOÁN 1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9844837" y="842341"/>
            <a:ext cx="109918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277B99-631D-4D6D-B4AE-99B038AF0257}"/>
              </a:ext>
            </a:extLst>
          </p:cNvPr>
          <p:cNvSpPr txBox="1"/>
          <p:nvPr/>
        </p:nvSpPr>
        <p:spPr>
          <a:xfrm rot="10800000" flipV="1">
            <a:off x="2433735" y="3639873"/>
            <a:ext cx="839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Bài</a:t>
            </a:r>
            <a:r>
              <a:rPr lang="en-US" sz="3600" dirty="0">
                <a:solidFill>
                  <a:srgbClr val="FF0000"/>
                </a:solidFill>
              </a:rPr>
              <a:t> 25: </a:t>
            </a:r>
            <a:r>
              <a:rPr lang="en-US" sz="3600" dirty="0" err="1">
                <a:solidFill>
                  <a:srgbClr val="FF0000"/>
                </a:solidFill>
              </a:rPr>
              <a:t>Phép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trừ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phạm</a:t>
            </a:r>
            <a:r>
              <a:rPr lang="en-US" sz="3600" dirty="0">
                <a:solidFill>
                  <a:srgbClr val="FF0000"/>
                </a:solidFill>
              </a:rPr>
              <a:t> vi 6 (</a:t>
            </a:r>
            <a:r>
              <a:rPr lang="en-US" sz="3600" dirty="0" err="1">
                <a:solidFill>
                  <a:srgbClr val="FF0000"/>
                </a:solidFill>
              </a:rPr>
              <a:t>tiết</a:t>
            </a:r>
            <a:r>
              <a:rPr lang="en-US" sz="3600" dirty="0">
                <a:solidFill>
                  <a:srgbClr val="FF0000"/>
                </a:solidFill>
              </a:rPr>
              <a:t>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>
            <a:hlinkClick r:id="rId4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21429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98571"/>
                </a:lnTo>
                <a:lnTo>
                  <a:pt x="93750" y="98571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5536"/>
                </a:lnTo>
                <a:lnTo>
                  <a:pt x="88125" y="26250"/>
                </a:lnTo>
                <a:lnTo>
                  <a:pt x="76875" y="26250"/>
                </a:lnTo>
                <a:lnTo>
                  <a:pt x="76875" y="35893"/>
                </a:lnTo>
                <a:close/>
              </a:path>
              <a:path w="120000" h="120000" fill="darkenLess" extrusionOk="0">
                <a:moveTo>
                  <a:pt x="88125" y="45536"/>
                </a:moveTo>
                <a:lnTo>
                  <a:pt x="88125" y="26250"/>
                </a:lnTo>
                <a:lnTo>
                  <a:pt x="76875" y="26250"/>
                </a:lnTo>
                <a:lnTo>
                  <a:pt x="76875" y="35893"/>
                </a:lnTo>
                <a:close/>
                <a:moveTo>
                  <a:pt x="26250" y="60000"/>
                </a:moveTo>
                <a:lnTo>
                  <a:pt x="26250" y="98571"/>
                </a:lnTo>
                <a:lnTo>
                  <a:pt x="54375" y="98571"/>
                </a:lnTo>
                <a:lnTo>
                  <a:pt x="54375" y="79286"/>
                </a:lnTo>
                <a:lnTo>
                  <a:pt x="65625" y="79286"/>
                </a:lnTo>
                <a:lnTo>
                  <a:pt x="65625" y="98571"/>
                </a:lnTo>
                <a:lnTo>
                  <a:pt x="93750" y="98571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21429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79286"/>
                </a:moveTo>
                <a:lnTo>
                  <a:pt x="65625" y="79286"/>
                </a:lnTo>
                <a:lnTo>
                  <a:pt x="65625" y="98571"/>
                </a:lnTo>
                <a:lnTo>
                  <a:pt x="54375" y="98571"/>
                </a:lnTo>
                <a:close/>
              </a:path>
              <a:path w="120000" h="120000" fill="none" extrusionOk="0">
                <a:moveTo>
                  <a:pt x="60000" y="21429"/>
                </a:moveTo>
                <a:lnTo>
                  <a:pt x="76875" y="35893"/>
                </a:lnTo>
                <a:lnTo>
                  <a:pt x="76875" y="26250"/>
                </a:lnTo>
                <a:lnTo>
                  <a:pt x="88125" y="26250"/>
                </a:lnTo>
                <a:lnTo>
                  <a:pt x="88125" y="45536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98571"/>
                </a:lnTo>
                <a:lnTo>
                  <a:pt x="26250" y="98571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5893"/>
                </a:moveTo>
                <a:lnTo>
                  <a:pt x="88125" y="45536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98571"/>
                </a:moveTo>
                <a:lnTo>
                  <a:pt x="54375" y="79286"/>
                </a:lnTo>
                <a:lnTo>
                  <a:pt x="65625" y="79286"/>
                </a:lnTo>
                <a:lnTo>
                  <a:pt x="65625" y="98571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lt1">
              <a:alpha val="8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D"/>
              </a:buClr>
              <a:buSzPts val="5400"/>
              <a:buFont typeface="Calibri"/>
              <a:buNone/>
            </a:pPr>
            <a:r>
              <a:rPr lang="en-US" sz="5400" b="0" i="0" u="none">
                <a:solidFill>
                  <a:srgbClr val="19194D"/>
                </a:solidFill>
                <a:latin typeface="Calibri"/>
                <a:ea typeface="Calibri"/>
                <a:cs typeface="Calibri"/>
                <a:sym typeface="Calibri"/>
              </a:rPr>
              <a:t>4 - 1 =</a:t>
            </a:r>
            <a:endParaRPr/>
          </a:p>
        </p:txBody>
      </p:sp>
      <p:sp>
        <p:nvSpPr>
          <p:cNvPr id="262" name="Google Shape;262;p36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lt1">
              <a:alpha val="80784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5400" b="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id="263" name="Google Shape;263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424430" y="4548505"/>
            <a:ext cx="100965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645FC37-7124-4DEC-9E78-4523C4E77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7" y="75259"/>
            <a:ext cx="1209337" cy="53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>
            <a:hlinkClick r:id="rId4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21429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98571"/>
                </a:lnTo>
                <a:lnTo>
                  <a:pt x="93750" y="98571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5536"/>
                </a:lnTo>
                <a:lnTo>
                  <a:pt x="88125" y="26250"/>
                </a:lnTo>
                <a:lnTo>
                  <a:pt x="76875" y="26250"/>
                </a:lnTo>
                <a:lnTo>
                  <a:pt x="76875" y="35893"/>
                </a:lnTo>
                <a:close/>
              </a:path>
              <a:path w="120000" h="120000" fill="darkenLess" extrusionOk="0">
                <a:moveTo>
                  <a:pt x="88125" y="45536"/>
                </a:moveTo>
                <a:lnTo>
                  <a:pt x="88125" y="26250"/>
                </a:lnTo>
                <a:lnTo>
                  <a:pt x="76875" y="26250"/>
                </a:lnTo>
                <a:lnTo>
                  <a:pt x="76875" y="35893"/>
                </a:lnTo>
                <a:close/>
                <a:moveTo>
                  <a:pt x="26250" y="60000"/>
                </a:moveTo>
                <a:lnTo>
                  <a:pt x="26250" y="98571"/>
                </a:lnTo>
                <a:lnTo>
                  <a:pt x="54375" y="98571"/>
                </a:lnTo>
                <a:lnTo>
                  <a:pt x="54375" y="79286"/>
                </a:lnTo>
                <a:lnTo>
                  <a:pt x="65625" y="79286"/>
                </a:lnTo>
                <a:lnTo>
                  <a:pt x="65625" y="98571"/>
                </a:lnTo>
                <a:lnTo>
                  <a:pt x="93750" y="98571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21429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79286"/>
                </a:moveTo>
                <a:lnTo>
                  <a:pt x="65625" y="79286"/>
                </a:lnTo>
                <a:lnTo>
                  <a:pt x="65625" y="98571"/>
                </a:lnTo>
                <a:lnTo>
                  <a:pt x="54375" y="98571"/>
                </a:lnTo>
                <a:close/>
              </a:path>
              <a:path w="120000" h="120000" fill="none" extrusionOk="0">
                <a:moveTo>
                  <a:pt x="60000" y="21429"/>
                </a:moveTo>
                <a:lnTo>
                  <a:pt x="76875" y="35893"/>
                </a:lnTo>
                <a:lnTo>
                  <a:pt x="76875" y="26250"/>
                </a:lnTo>
                <a:lnTo>
                  <a:pt x="88125" y="26250"/>
                </a:lnTo>
                <a:lnTo>
                  <a:pt x="88125" y="45536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98571"/>
                </a:lnTo>
                <a:lnTo>
                  <a:pt x="26250" y="98571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5893"/>
                </a:moveTo>
                <a:lnTo>
                  <a:pt x="88125" y="45536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98571"/>
                </a:moveTo>
                <a:lnTo>
                  <a:pt x="54375" y="79286"/>
                </a:lnTo>
                <a:lnTo>
                  <a:pt x="65625" y="79286"/>
                </a:lnTo>
                <a:lnTo>
                  <a:pt x="65625" y="98571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7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lt1">
              <a:alpha val="8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D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19194D"/>
                </a:solidFill>
                <a:latin typeface="Calibri"/>
                <a:ea typeface="Calibri"/>
                <a:cs typeface="Calibri"/>
                <a:sym typeface="Calibri"/>
              </a:rPr>
              <a:t>6 - 5 =</a:t>
            </a:r>
            <a:endParaRPr/>
          </a:p>
        </p:txBody>
      </p:sp>
      <p:sp>
        <p:nvSpPr>
          <p:cNvPr id="270" name="Google Shape;270;p37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lt1">
              <a:alpha val="80784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pic>
        <p:nvPicPr>
          <p:cNvPr id="271" name="Google Shape;271;p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928370" y="4447540"/>
            <a:ext cx="2593975" cy="134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42D38C9A-5AF5-4D77-B960-9257AB510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7" y="75259"/>
            <a:ext cx="1209337" cy="53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>
            <a:hlinkClick r:id="rId4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21429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98571"/>
                </a:lnTo>
                <a:lnTo>
                  <a:pt x="93750" y="98571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5536"/>
                </a:lnTo>
                <a:lnTo>
                  <a:pt x="88125" y="26250"/>
                </a:lnTo>
                <a:lnTo>
                  <a:pt x="76875" y="26250"/>
                </a:lnTo>
                <a:lnTo>
                  <a:pt x="76875" y="35893"/>
                </a:lnTo>
                <a:close/>
              </a:path>
              <a:path w="120000" h="120000" fill="darkenLess" extrusionOk="0">
                <a:moveTo>
                  <a:pt x="88125" y="45536"/>
                </a:moveTo>
                <a:lnTo>
                  <a:pt x="88125" y="26250"/>
                </a:lnTo>
                <a:lnTo>
                  <a:pt x="76875" y="26250"/>
                </a:lnTo>
                <a:lnTo>
                  <a:pt x="76875" y="35893"/>
                </a:lnTo>
                <a:close/>
                <a:moveTo>
                  <a:pt x="26250" y="60000"/>
                </a:moveTo>
                <a:lnTo>
                  <a:pt x="26250" y="98571"/>
                </a:lnTo>
                <a:lnTo>
                  <a:pt x="54375" y="98571"/>
                </a:lnTo>
                <a:lnTo>
                  <a:pt x="54375" y="79286"/>
                </a:lnTo>
                <a:lnTo>
                  <a:pt x="65625" y="79286"/>
                </a:lnTo>
                <a:lnTo>
                  <a:pt x="65625" y="98571"/>
                </a:lnTo>
                <a:lnTo>
                  <a:pt x="93750" y="98571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21429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79286"/>
                </a:moveTo>
                <a:lnTo>
                  <a:pt x="65625" y="79286"/>
                </a:lnTo>
                <a:lnTo>
                  <a:pt x="65625" y="98571"/>
                </a:lnTo>
                <a:lnTo>
                  <a:pt x="54375" y="98571"/>
                </a:lnTo>
                <a:close/>
              </a:path>
              <a:path w="120000" h="120000" fill="none" extrusionOk="0">
                <a:moveTo>
                  <a:pt x="60000" y="21429"/>
                </a:moveTo>
                <a:lnTo>
                  <a:pt x="76875" y="35893"/>
                </a:lnTo>
                <a:lnTo>
                  <a:pt x="76875" y="26250"/>
                </a:lnTo>
                <a:lnTo>
                  <a:pt x="88125" y="26250"/>
                </a:lnTo>
                <a:lnTo>
                  <a:pt x="88125" y="45536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98571"/>
                </a:lnTo>
                <a:lnTo>
                  <a:pt x="26250" y="98571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5893"/>
                </a:moveTo>
                <a:lnTo>
                  <a:pt x="88125" y="45536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98571"/>
                </a:moveTo>
                <a:lnTo>
                  <a:pt x="54375" y="79286"/>
                </a:lnTo>
                <a:lnTo>
                  <a:pt x="65625" y="79286"/>
                </a:lnTo>
                <a:lnTo>
                  <a:pt x="65625" y="98571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8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lt1">
              <a:alpha val="8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D"/>
              </a:buClr>
              <a:buSzPts val="5400"/>
              <a:buFont typeface="Calibri"/>
              <a:buNone/>
            </a:pPr>
            <a:r>
              <a:rPr lang="en-US" sz="5400" b="0" i="0" u="none">
                <a:solidFill>
                  <a:srgbClr val="19194D"/>
                </a:solidFill>
                <a:latin typeface="Calibri"/>
                <a:ea typeface="Calibri"/>
                <a:cs typeface="Calibri"/>
                <a:sym typeface="Calibri"/>
              </a:rPr>
              <a:t>4 - 4 =</a:t>
            </a:r>
            <a:endParaRPr/>
          </a:p>
        </p:txBody>
      </p:sp>
      <p:sp>
        <p:nvSpPr>
          <p:cNvPr id="278" name="Google Shape;278;p38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lt1">
              <a:alpha val="80784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5400" b="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pic>
        <p:nvPicPr>
          <p:cNvPr id="279" name="Google Shape;279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296035" y="4343400"/>
            <a:ext cx="234378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9A5E8A1-43BC-40DD-B0EF-44885D5653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7" y="75259"/>
            <a:ext cx="1209337" cy="53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>
            <a:hlinkClick r:id="rId4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21429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98571"/>
                </a:lnTo>
                <a:lnTo>
                  <a:pt x="93750" y="98571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5536"/>
                </a:lnTo>
                <a:lnTo>
                  <a:pt x="88125" y="26250"/>
                </a:lnTo>
                <a:lnTo>
                  <a:pt x="76875" y="26250"/>
                </a:lnTo>
                <a:lnTo>
                  <a:pt x="76875" y="35893"/>
                </a:lnTo>
                <a:close/>
              </a:path>
              <a:path w="120000" h="120000" fill="darkenLess" extrusionOk="0">
                <a:moveTo>
                  <a:pt x="88125" y="45536"/>
                </a:moveTo>
                <a:lnTo>
                  <a:pt x="88125" y="26250"/>
                </a:lnTo>
                <a:lnTo>
                  <a:pt x="76875" y="26250"/>
                </a:lnTo>
                <a:lnTo>
                  <a:pt x="76875" y="35893"/>
                </a:lnTo>
                <a:close/>
                <a:moveTo>
                  <a:pt x="26250" y="60000"/>
                </a:moveTo>
                <a:lnTo>
                  <a:pt x="26250" y="98571"/>
                </a:lnTo>
                <a:lnTo>
                  <a:pt x="54375" y="98571"/>
                </a:lnTo>
                <a:lnTo>
                  <a:pt x="54375" y="79286"/>
                </a:lnTo>
                <a:lnTo>
                  <a:pt x="65625" y="79286"/>
                </a:lnTo>
                <a:lnTo>
                  <a:pt x="65625" y="98571"/>
                </a:lnTo>
                <a:lnTo>
                  <a:pt x="93750" y="98571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21429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79286"/>
                </a:moveTo>
                <a:lnTo>
                  <a:pt x="65625" y="79286"/>
                </a:lnTo>
                <a:lnTo>
                  <a:pt x="65625" y="98571"/>
                </a:lnTo>
                <a:lnTo>
                  <a:pt x="54375" y="98571"/>
                </a:lnTo>
                <a:close/>
              </a:path>
              <a:path w="120000" h="120000" fill="none" extrusionOk="0">
                <a:moveTo>
                  <a:pt x="60000" y="21429"/>
                </a:moveTo>
                <a:lnTo>
                  <a:pt x="76875" y="35893"/>
                </a:lnTo>
                <a:lnTo>
                  <a:pt x="76875" y="26250"/>
                </a:lnTo>
                <a:lnTo>
                  <a:pt x="88125" y="26250"/>
                </a:lnTo>
                <a:lnTo>
                  <a:pt x="88125" y="45536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98571"/>
                </a:lnTo>
                <a:lnTo>
                  <a:pt x="26250" y="98571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5893"/>
                </a:moveTo>
                <a:lnTo>
                  <a:pt x="88125" y="45536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98571"/>
                </a:moveTo>
                <a:lnTo>
                  <a:pt x="54375" y="79286"/>
                </a:lnTo>
                <a:lnTo>
                  <a:pt x="65625" y="79286"/>
                </a:lnTo>
                <a:lnTo>
                  <a:pt x="65625" y="98571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9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lt1">
              <a:alpha val="8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D"/>
              </a:buClr>
              <a:buSzPts val="5400"/>
              <a:buFont typeface="Calibri"/>
              <a:buNone/>
            </a:pPr>
            <a:r>
              <a:rPr lang="en-US" sz="5400" b="0" i="0" u="none">
                <a:solidFill>
                  <a:srgbClr val="19194D"/>
                </a:solidFill>
                <a:latin typeface="Calibri"/>
                <a:ea typeface="Calibri"/>
                <a:cs typeface="Calibri"/>
                <a:sym typeface="Calibri"/>
              </a:rPr>
              <a:t>5 - 5 =</a:t>
            </a:r>
            <a:endParaRPr/>
          </a:p>
        </p:txBody>
      </p:sp>
      <p:sp>
        <p:nvSpPr>
          <p:cNvPr id="286" name="Google Shape;286;p39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lt1">
              <a:alpha val="80784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5400" b="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0</a:t>
            </a:r>
            <a:endParaRPr/>
          </a:p>
        </p:txBody>
      </p:sp>
      <p:pic>
        <p:nvPicPr>
          <p:cNvPr id="287" name="Google Shape;287;p39" descr="C:\Users\ADMIN\Desktop\Giai cuu dai duong 2\700_FO65125975_f041b01242bb3572e28f8de75888685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710055" y="4500245"/>
            <a:ext cx="1870710" cy="124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A70B5360-131D-4F7A-B85D-DC1B66B99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7" y="75259"/>
            <a:ext cx="1209337" cy="53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>
            <a:hlinkClick r:id="rId4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21429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98571"/>
                </a:lnTo>
                <a:lnTo>
                  <a:pt x="93750" y="98571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5536"/>
                </a:lnTo>
                <a:lnTo>
                  <a:pt x="88125" y="26250"/>
                </a:lnTo>
                <a:lnTo>
                  <a:pt x="76875" y="26250"/>
                </a:lnTo>
                <a:lnTo>
                  <a:pt x="76875" y="35893"/>
                </a:lnTo>
                <a:close/>
              </a:path>
              <a:path w="120000" h="120000" fill="darkenLess" extrusionOk="0">
                <a:moveTo>
                  <a:pt x="88125" y="45536"/>
                </a:moveTo>
                <a:lnTo>
                  <a:pt x="88125" y="26250"/>
                </a:lnTo>
                <a:lnTo>
                  <a:pt x="76875" y="26250"/>
                </a:lnTo>
                <a:lnTo>
                  <a:pt x="76875" y="35893"/>
                </a:lnTo>
                <a:close/>
                <a:moveTo>
                  <a:pt x="26250" y="60000"/>
                </a:moveTo>
                <a:lnTo>
                  <a:pt x="26250" y="98571"/>
                </a:lnTo>
                <a:lnTo>
                  <a:pt x="54375" y="98571"/>
                </a:lnTo>
                <a:lnTo>
                  <a:pt x="54375" y="79286"/>
                </a:lnTo>
                <a:lnTo>
                  <a:pt x="65625" y="79286"/>
                </a:lnTo>
                <a:lnTo>
                  <a:pt x="65625" y="98571"/>
                </a:lnTo>
                <a:lnTo>
                  <a:pt x="93750" y="98571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21429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79286"/>
                </a:moveTo>
                <a:lnTo>
                  <a:pt x="65625" y="79286"/>
                </a:lnTo>
                <a:lnTo>
                  <a:pt x="65625" y="98571"/>
                </a:lnTo>
                <a:lnTo>
                  <a:pt x="54375" y="98571"/>
                </a:lnTo>
                <a:close/>
              </a:path>
              <a:path w="120000" h="120000" fill="none" extrusionOk="0">
                <a:moveTo>
                  <a:pt x="60000" y="21429"/>
                </a:moveTo>
                <a:lnTo>
                  <a:pt x="76875" y="35893"/>
                </a:lnTo>
                <a:lnTo>
                  <a:pt x="76875" y="26250"/>
                </a:lnTo>
                <a:lnTo>
                  <a:pt x="88125" y="26250"/>
                </a:lnTo>
                <a:lnTo>
                  <a:pt x="88125" y="45536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98571"/>
                </a:lnTo>
                <a:lnTo>
                  <a:pt x="26250" y="98571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5893"/>
                </a:moveTo>
                <a:lnTo>
                  <a:pt x="88125" y="45536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98571"/>
                </a:moveTo>
                <a:lnTo>
                  <a:pt x="54375" y="79286"/>
                </a:lnTo>
                <a:lnTo>
                  <a:pt x="65625" y="79286"/>
                </a:lnTo>
                <a:lnTo>
                  <a:pt x="65625" y="98571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40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lt1">
              <a:alpha val="80784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Arial"/>
              <a:buNone/>
            </a:pPr>
            <a:r>
              <a:rPr lang="en-US" sz="48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pic>
        <p:nvPicPr>
          <p:cNvPr id="294" name="Google Shape;294;p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 rot="-266188">
            <a:off x="1687830" y="4335780"/>
            <a:ext cx="1707515" cy="21418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0"/>
          <p:cNvSpPr/>
          <p:nvPr/>
        </p:nvSpPr>
        <p:spPr>
          <a:xfrm>
            <a:off x="2243145" y="36375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lt1">
              <a:alpha val="8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D"/>
              </a:buClr>
              <a:buSzPts val="5400"/>
              <a:buFont typeface="Calibri"/>
              <a:buNone/>
            </a:pPr>
            <a:r>
              <a:rPr lang="en-US" sz="5400" b="0" i="0" u="none">
                <a:solidFill>
                  <a:srgbClr val="19194D"/>
                </a:solidFill>
                <a:latin typeface="Calibri"/>
                <a:ea typeface="Calibri"/>
                <a:cs typeface="Calibri"/>
                <a:sym typeface="Calibri"/>
              </a:rPr>
              <a:t>6 - 6 =</a:t>
            </a:r>
            <a:endParaRPr sz="5400" b="0" i="0" u="none">
              <a:solidFill>
                <a:srgbClr val="1919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E5AFE34-EA02-4485-93D7-CFEE35656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7" y="75259"/>
            <a:ext cx="1209337" cy="53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6"/>
          <p:cNvSpPr>
            <a:spLocks noTextEdit="1"/>
          </p:cNvSpPr>
          <p:nvPr/>
        </p:nvSpPr>
        <p:spPr>
          <a:xfrm>
            <a:off x="3276600" y="762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uLnTx/>
              <a:uFillTx/>
              <a:latin typeface="Impact" panose="020B0806030902050204" charset="0"/>
              <a:ea typeface="Impact" panose="020B0806030902050204" charset="0"/>
              <a:cs typeface="+mn-cs"/>
            </a:endParaRPr>
          </a:p>
        </p:txBody>
      </p:sp>
      <p:sp>
        <p:nvSpPr>
          <p:cNvPr id="13315" name="AutoShape 7">
            <a:hlinkClick r:id="" action="ppaction://noaction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675" y="3878263"/>
            <a:ext cx="4402138" cy="270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loud Callout 3"/>
          <p:cNvSpPr/>
          <p:nvPr/>
        </p:nvSpPr>
        <p:spPr>
          <a:xfrm>
            <a:off x="3349625" y="342265"/>
            <a:ext cx="4401820" cy="3231515"/>
          </a:xfrm>
          <a:prstGeom prst="cloudCallout">
            <a:avLst>
              <a:gd name="adj1" fmla="val -14066"/>
              <a:gd name="adj2" fmla="val 700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19194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19194D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vi-VN" alt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19194D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ảm ơn bạn vì đã giúp chúng mình. Tặng bạn viên ngọc trai tuyệt đẹp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19194D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 này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147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550" y="4027488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66188">
            <a:off x="5602288" y="5320348"/>
            <a:ext cx="1706562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923" y="3289618"/>
            <a:ext cx="1519237" cy="219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670" y="416560"/>
            <a:ext cx="158115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0405" y="1041083"/>
            <a:ext cx="2181225" cy="146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3638" y="5484813"/>
            <a:ext cx="17145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2428" y="4376420"/>
            <a:ext cx="14700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523" y="3873183"/>
            <a:ext cx="1817687" cy="1382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0915" y="3573586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2D468044-263C-4131-9B34-6610EC68F50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867" y="75259"/>
            <a:ext cx="1209337" cy="53748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3958 0.00462963 L -0.0445312 0.0155556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1" r="4938" b="9524"/>
          <a:stretch>
            <a:fillRect/>
          </a:stretch>
        </p:blipFill>
        <p:spPr bwMode="auto">
          <a:xfrm>
            <a:off x="163195" y="734695"/>
            <a:ext cx="11830050" cy="59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7177" b="38596" l="56021" r="72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45" t="15981" r="28443" b="64117"/>
          <a:stretch>
            <a:fillRect/>
          </a:stretch>
        </p:blipFill>
        <p:spPr bwMode="auto">
          <a:xfrm>
            <a:off x="6231255" y="447675"/>
            <a:ext cx="2805430" cy="412496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01" t="38679" r="14364" b="51907"/>
          <a:stretch>
            <a:fillRect/>
          </a:stretch>
        </p:blipFill>
        <p:spPr bwMode="auto">
          <a:xfrm>
            <a:off x="6929755" y="5012055"/>
            <a:ext cx="4424045" cy="15652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18" t="37534" r="52221" b="50856"/>
          <a:stretch>
            <a:fillRect/>
          </a:stretch>
        </p:blipFill>
        <p:spPr bwMode="auto">
          <a:xfrm>
            <a:off x="439420" y="5229225"/>
            <a:ext cx="4583430" cy="116776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TextBox 12"/>
          <p:cNvSpPr txBox="1"/>
          <p:nvPr/>
        </p:nvSpPr>
        <p:spPr>
          <a:xfrm>
            <a:off x="4683489" y="747040"/>
            <a:ext cx="62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50160" y="5441315"/>
          <a:ext cx="4953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800975" y="5304155"/>
          <a:ext cx="501650" cy="76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6656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036685" y="5304155"/>
          <a:ext cx="51181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5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  <a:p>
                      <a:endParaRPr lang="vi-VN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0282555" y="5326380"/>
          <a:ext cx="514350" cy="72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136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3007" b="37250" l="10029" r="23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8" t="12319" r="74869" b="63990"/>
          <a:stretch>
            <a:fillRect/>
          </a:stretch>
        </p:blipFill>
        <p:spPr bwMode="auto">
          <a:xfrm>
            <a:off x="149225" y="540385"/>
            <a:ext cx="3097530" cy="418211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Content Placeholder 7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3992" b="35618" l="14761" r="43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15" t="23507" r="56722" b="63202"/>
          <a:stretch>
            <a:fillRect/>
          </a:stretch>
        </p:blipFill>
        <p:spPr bwMode="auto">
          <a:xfrm>
            <a:off x="2939415" y="2927985"/>
            <a:ext cx="2993390" cy="16446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7007" b="37059" l="58047" r="90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101" t="22535" r="11349" b="63865"/>
          <a:stretch>
            <a:fillRect/>
          </a:stretch>
        </p:blipFill>
        <p:spPr bwMode="auto">
          <a:xfrm rot="180000">
            <a:off x="8915400" y="2522220"/>
            <a:ext cx="2764790" cy="162433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4845" b="80178" l="67505" r="963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323" t="56310" r="9342" b="20608"/>
          <a:stretch>
            <a:fillRect/>
          </a:stretch>
        </p:blipFill>
        <p:spPr bwMode="auto">
          <a:xfrm>
            <a:off x="9353550" y="1436370"/>
            <a:ext cx="232283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3209" b="86335" l="8744" r="26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60" t="54740" r="76421" b="19151"/>
          <a:stretch>
            <a:fillRect/>
          </a:stretch>
        </p:blipFill>
        <p:spPr bwMode="auto">
          <a:xfrm>
            <a:off x="646430" y="429895"/>
            <a:ext cx="2461895" cy="43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01" t="38679" r="14364" b="51907"/>
          <a:stretch>
            <a:fillRect/>
          </a:stretch>
        </p:blipFill>
        <p:spPr bwMode="auto">
          <a:xfrm>
            <a:off x="7172960" y="4850765"/>
            <a:ext cx="4424045" cy="15652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01" t="38679" r="14364" b="51907"/>
          <a:stretch>
            <a:fillRect/>
          </a:stretch>
        </p:blipFill>
        <p:spPr bwMode="auto">
          <a:xfrm>
            <a:off x="838200" y="4850130"/>
            <a:ext cx="4424045" cy="1565275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67511" y="5213350"/>
          <a:ext cx="5715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41955" y="5213350"/>
          <a:ext cx="5588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20050" y="5213350"/>
          <a:ext cx="457200" cy="709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506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03700" y="5213350"/>
          <a:ext cx="533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300210" y="5213350"/>
          <a:ext cx="4000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523220" y="5283200"/>
          <a:ext cx="5397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5" name="Content Placeholder 1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3431" b="87201" l="23821" r="467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71" t="62377" r="55310" b="20633"/>
          <a:stretch>
            <a:fillRect/>
          </a:stretch>
        </p:blipFill>
        <p:spPr bwMode="auto">
          <a:xfrm>
            <a:off x="3296285" y="2357755"/>
            <a:ext cx="2807335" cy="196405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Content Placeholder 10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9188" b="47392" l="31556" r="4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39263" r="61055" b="53332"/>
          <a:stretch>
            <a:fillRect/>
          </a:stretch>
        </p:blipFill>
        <p:spPr bwMode="auto">
          <a:xfrm>
            <a:off x="3862705" y="2759075"/>
            <a:ext cx="982345" cy="687070"/>
          </a:xfrm>
          <a:prstGeom prst="ellipse">
            <a:avLst/>
          </a:prstGeom>
          <a:solidFill>
            <a:srgbClr val="FFFFFF"/>
          </a:solidFill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4845" b="74730" l="51800" r="75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31" t="62427" r="24981" b="25758"/>
          <a:stretch>
            <a:fillRect/>
          </a:stretch>
        </p:blipFill>
        <p:spPr bwMode="auto">
          <a:xfrm>
            <a:off x="6785610" y="2717800"/>
            <a:ext cx="2514600" cy="124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9188" b="47392" l="31556" r="4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07" t="39263" r="61055" b="53332"/>
          <a:stretch>
            <a:fillRect/>
          </a:stretch>
        </p:blipFill>
        <p:spPr bwMode="auto">
          <a:xfrm>
            <a:off x="7579360" y="2927350"/>
            <a:ext cx="982345" cy="687070"/>
          </a:xfrm>
          <a:prstGeom prst="ellipse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2604 0.021666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0833 0.00342593 " pathEditMode="relative" rAng="0" ptsTypes="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0200" y="1047750"/>
            <a:ext cx="9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2" descr="C:\Users\Administrator\Downloads\221dbc79-b558-4d1a-80cb-57370e94376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7" t="11512" r="5609" b="48665"/>
          <a:stretch>
            <a:fillRect/>
          </a:stretch>
        </p:blipFill>
        <p:spPr bwMode="auto">
          <a:xfrm>
            <a:off x="-36830" y="779780"/>
            <a:ext cx="12228830" cy="29159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12" name="Picture 2" descr="C:\Users\Administrator\Downloads\221dbc79-b558-4d1a-80cb-57370e943769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6" t="49210" r="4642" b="8578"/>
          <a:stretch>
            <a:fillRect/>
          </a:stretch>
        </p:blipFill>
        <p:spPr bwMode="auto">
          <a:xfrm>
            <a:off x="19050" y="3984625"/>
            <a:ext cx="12154535" cy="2526665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809875" y="2743200"/>
          <a:ext cx="723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674220" y="2834640"/>
          <a:ext cx="59055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vi-V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836904" y="2834640"/>
          <a:ext cx="55328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vi-V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953870" y="2788920"/>
          <a:ext cx="65551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vi-V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68780" y="5690235"/>
          <a:ext cx="7429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1990">
                <a:tc>
                  <a:txBody>
                    <a:bodyPr/>
                    <a:lstStyle/>
                    <a:p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altLang="en-US" sz="3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809875" y="5690235"/>
          <a:ext cx="723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altLang="en-US" sz="3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931920" y="5690235"/>
          <a:ext cx="74676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vi-VN" altLang="en-US" sz="36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639050" y="5623560"/>
          <a:ext cx="7239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737600" y="5623560"/>
          <a:ext cx="70929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740900" y="5623560"/>
          <a:ext cx="76708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altLang="en-US" sz="4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8" descr="C:\Users\Administrator\Downloads\c9b14324-b0be-4ae2-b134-97f38c245e8d.jpg"/>
          <p:cNvPicPr preferRelativeResize="0"/>
          <p:nvPr/>
        </p:nvPicPr>
        <p:blipFill rotWithShape="1">
          <a:blip r:embed="rId4">
            <a:alphaModFix/>
          </a:blip>
          <a:srcRect l="5054" b="10399"/>
          <a:stretch/>
        </p:blipFill>
        <p:spPr>
          <a:xfrm>
            <a:off x="469265" y="1463104"/>
            <a:ext cx="11250295" cy="321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 descr="觅元素58b0fbac4bf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173" y="6119812"/>
            <a:ext cx="5212715" cy="74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 descr="fc85f2a324e3c42c2067966f589847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265" y="5083810"/>
            <a:ext cx="2458085" cy="154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 descr="a05684f714522ad77246dba9447411ba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7">
            <a:alphaModFix/>
          </a:blip>
          <a:stretch/>
        </p:blipFill>
        <p:spPr>
          <a:xfrm>
            <a:off x="9107488" y="4467225"/>
            <a:ext cx="3084512" cy="2176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414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9"/>
          <p:cNvPicPr preferRelativeResize="0"/>
          <p:nvPr/>
        </p:nvPicPr>
        <p:blipFill rotWithShape="1">
          <a:blip r:embed="rId4">
            <a:alphaModFix/>
          </a:blip>
          <a:srcRect l="18499" t="10101" r="20074" b="49999"/>
          <a:stretch/>
        </p:blipFill>
        <p:spPr>
          <a:xfrm>
            <a:off x="3206849" y="79407"/>
            <a:ext cx="5616575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13DF1548-4701-464C-87EA-48722565C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7" y="75259"/>
            <a:ext cx="1209337" cy="53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/>
          <p:nvPr/>
        </p:nvSpPr>
        <p:spPr>
          <a:xfrm>
            <a:off x="1885070" y="5317418"/>
            <a:ext cx="9495693" cy="8299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Tên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phù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thủy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độc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ác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nham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hiểm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đã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bắt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cóc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hết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sinh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vật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biển</a:t>
            </a:r>
            <a:endParaRPr sz="2400" b="1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332C1BE9-F189-4B37-9F87-6BBAFFC90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7" y="75259"/>
            <a:ext cx="1209337" cy="53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1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4550" y="4027488"/>
            <a:ext cx="100965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1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66188">
            <a:off x="8361363" y="2913063"/>
            <a:ext cx="1706562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04988" y="2684463"/>
            <a:ext cx="1519237" cy="2195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23225" y="1041400"/>
            <a:ext cx="158115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77740" y="726758"/>
            <a:ext cx="2181225" cy="146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433638" y="5484813"/>
            <a:ext cx="171450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1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445193" y="1781175"/>
            <a:ext cx="14700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>
            <a:hlinkClick r:id="rId1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475663" y="4189413"/>
            <a:ext cx="1817687" cy="138271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>
            <a:hlinkClick r:id="rId20" action="ppaction://hlinksldjump"/>
          </p:cNvPr>
          <p:cNvSpPr/>
          <p:nvPr/>
        </p:nvSpPr>
        <p:spPr>
          <a:xfrm>
            <a:off x="8975725" y="6021388"/>
            <a:ext cx="1692275" cy="836613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VỀ NHÀ THÔI</a:t>
            </a:r>
            <a:endParaRPr/>
          </a:p>
        </p:txBody>
      </p:sp>
      <p:pic>
        <p:nvPicPr>
          <p:cNvPr id="220" name="Google Shape;220;p31" descr="C:\Users\ADMIN\Desktop\Giai cuu dai duong 2\700_FO65125975_f041b01242bb3572e28f8de758886853.jpg">
            <a:hlinkClick r:id="rId21" action="ppaction://hlinksldjump"/>
          </p:cNvPr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959225" y="2172141"/>
            <a:ext cx="1159877" cy="93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B349B8FF-0C62-41E1-AF0F-4F493DCFF07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867" y="75259"/>
            <a:ext cx="1209337" cy="53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/>
          <p:nvPr/>
        </p:nvSpPr>
        <p:spPr>
          <a:xfrm>
            <a:off x="3432175" y="914400"/>
            <a:ext cx="5434013" cy="6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2">
            <a:hlinkClick r:id="rId4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21429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98571"/>
                </a:lnTo>
                <a:lnTo>
                  <a:pt x="93750" y="98571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5536"/>
                </a:lnTo>
                <a:lnTo>
                  <a:pt x="88125" y="26250"/>
                </a:lnTo>
                <a:lnTo>
                  <a:pt x="76875" y="26250"/>
                </a:lnTo>
                <a:lnTo>
                  <a:pt x="76875" y="35893"/>
                </a:lnTo>
                <a:close/>
              </a:path>
              <a:path w="120000" h="120000" fill="darkenLess" extrusionOk="0">
                <a:moveTo>
                  <a:pt x="88125" y="45536"/>
                </a:moveTo>
                <a:lnTo>
                  <a:pt x="88125" y="26250"/>
                </a:lnTo>
                <a:lnTo>
                  <a:pt x="76875" y="26250"/>
                </a:lnTo>
                <a:lnTo>
                  <a:pt x="76875" y="35893"/>
                </a:lnTo>
                <a:close/>
                <a:moveTo>
                  <a:pt x="26250" y="60000"/>
                </a:moveTo>
                <a:lnTo>
                  <a:pt x="26250" y="98571"/>
                </a:lnTo>
                <a:lnTo>
                  <a:pt x="54375" y="98571"/>
                </a:lnTo>
                <a:lnTo>
                  <a:pt x="54375" y="79286"/>
                </a:lnTo>
                <a:lnTo>
                  <a:pt x="65625" y="79286"/>
                </a:lnTo>
                <a:lnTo>
                  <a:pt x="65625" y="98571"/>
                </a:lnTo>
                <a:lnTo>
                  <a:pt x="93750" y="98571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21429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79286"/>
                </a:moveTo>
                <a:lnTo>
                  <a:pt x="65625" y="79286"/>
                </a:lnTo>
                <a:lnTo>
                  <a:pt x="65625" y="98571"/>
                </a:lnTo>
                <a:lnTo>
                  <a:pt x="54375" y="98571"/>
                </a:lnTo>
                <a:close/>
              </a:path>
              <a:path w="120000" h="120000" fill="none" extrusionOk="0">
                <a:moveTo>
                  <a:pt x="60000" y="21429"/>
                </a:moveTo>
                <a:lnTo>
                  <a:pt x="76875" y="35893"/>
                </a:lnTo>
                <a:lnTo>
                  <a:pt x="76875" y="26250"/>
                </a:lnTo>
                <a:lnTo>
                  <a:pt x="88125" y="26250"/>
                </a:lnTo>
                <a:lnTo>
                  <a:pt x="88125" y="45536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98571"/>
                </a:lnTo>
                <a:lnTo>
                  <a:pt x="26250" y="98571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5893"/>
                </a:moveTo>
                <a:lnTo>
                  <a:pt x="88125" y="45536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98571"/>
                </a:moveTo>
                <a:lnTo>
                  <a:pt x="54375" y="79286"/>
                </a:lnTo>
                <a:lnTo>
                  <a:pt x="65625" y="79286"/>
                </a:lnTo>
                <a:lnTo>
                  <a:pt x="65625" y="98571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2"/>
          <p:cNvSpPr/>
          <p:nvPr/>
        </p:nvSpPr>
        <p:spPr>
          <a:xfrm>
            <a:off x="8685213" y="461963"/>
            <a:ext cx="1152525" cy="115252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8615363" y="1830388"/>
            <a:ext cx="785813" cy="722313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2775" y="4222750"/>
            <a:ext cx="1519238" cy="21955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2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lt1">
              <a:alpha val="8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D"/>
              </a:buClr>
              <a:buSzPts val="5400"/>
              <a:buFont typeface="Calibri"/>
              <a:buNone/>
            </a:pPr>
            <a:r>
              <a:rPr lang="en-US" sz="5400" b="0" i="0" u="none">
                <a:solidFill>
                  <a:srgbClr val="19194D"/>
                </a:solidFill>
                <a:latin typeface="Calibri"/>
                <a:ea typeface="Calibri"/>
                <a:cs typeface="Calibri"/>
                <a:sym typeface="Calibri"/>
              </a:rPr>
              <a:t>2 - 1 =</a:t>
            </a:r>
            <a:endParaRPr/>
          </a:p>
        </p:txBody>
      </p:sp>
      <p:sp>
        <p:nvSpPr>
          <p:cNvPr id="231" name="Google Shape;231;p32"/>
          <p:cNvSpPr/>
          <p:nvPr/>
        </p:nvSpPr>
        <p:spPr>
          <a:xfrm>
            <a:off x="4669390" y="3429000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lt1">
              <a:alpha val="80784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5400" b="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1</a:t>
            </a:r>
            <a:endParaRPr sz="5400" b="0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C7664FDA-38D5-4D00-9AB9-88AF5472E5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7" y="75259"/>
            <a:ext cx="1209337" cy="53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lt1">
              <a:alpha val="8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D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19194D"/>
                </a:solidFill>
                <a:latin typeface="Calibri"/>
                <a:ea typeface="Calibri"/>
                <a:cs typeface="Calibri"/>
                <a:sym typeface="Calibri"/>
              </a:rPr>
              <a:t>3 - 2 = </a:t>
            </a:r>
            <a:endParaRPr/>
          </a:p>
        </p:txBody>
      </p:sp>
      <p:sp>
        <p:nvSpPr>
          <p:cNvPr id="237" name="Google Shape;237;p33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lt1">
              <a:alpha val="80784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Arial"/>
              <a:buNone/>
            </a:pPr>
            <a:r>
              <a:rPr lang="en-US" sz="48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	1	</a:t>
            </a:r>
            <a:endParaRPr sz="4800" b="0" i="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3">
            <a:hlinkClick r:id="rId4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21429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98571"/>
                </a:lnTo>
                <a:lnTo>
                  <a:pt x="93750" y="98571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5536"/>
                </a:lnTo>
                <a:lnTo>
                  <a:pt x="88125" y="26250"/>
                </a:lnTo>
                <a:lnTo>
                  <a:pt x="76875" y="26250"/>
                </a:lnTo>
                <a:lnTo>
                  <a:pt x="76875" y="35893"/>
                </a:lnTo>
                <a:close/>
              </a:path>
              <a:path w="120000" h="120000" fill="darkenLess" extrusionOk="0">
                <a:moveTo>
                  <a:pt x="88125" y="45536"/>
                </a:moveTo>
                <a:lnTo>
                  <a:pt x="88125" y="26250"/>
                </a:lnTo>
                <a:lnTo>
                  <a:pt x="76875" y="26250"/>
                </a:lnTo>
                <a:lnTo>
                  <a:pt x="76875" y="35893"/>
                </a:lnTo>
                <a:close/>
                <a:moveTo>
                  <a:pt x="26250" y="60000"/>
                </a:moveTo>
                <a:lnTo>
                  <a:pt x="26250" y="98571"/>
                </a:lnTo>
                <a:lnTo>
                  <a:pt x="54375" y="98571"/>
                </a:lnTo>
                <a:lnTo>
                  <a:pt x="54375" y="79286"/>
                </a:lnTo>
                <a:lnTo>
                  <a:pt x="65625" y="79286"/>
                </a:lnTo>
                <a:lnTo>
                  <a:pt x="65625" y="98571"/>
                </a:lnTo>
                <a:lnTo>
                  <a:pt x="93750" y="98571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21429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79286"/>
                </a:moveTo>
                <a:lnTo>
                  <a:pt x="65625" y="79286"/>
                </a:lnTo>
                <a:lnTo>
                  <a:pt x="65625" y="98571"/>
                </a:lnTo>
                <a:lnTo>
                  <a:pt x="54375" y="98571"/>
                </a:lnTo>
                <a:close/>
              </a:path>
              <a:path w="120000" h="120000" fill="none" extrusionOk="0">
                <a:moveTo>
                  <a:pt x="60000" y="21429"/>
                </a:moveTo>
                <a:lnTo>
                  <a:pt x="76875" y="35893"/>
                </a:lnTo>
                <a:lnTo>
                  <a:pt x="76875" y="26250"/>
                </a:lnTo>
                <a:lnTo>
                  <a:pt x="88125" y="26250"/>
                </a:lnTo>
                <a:lnTo>
                  <a:pt x="88125" y="45536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98571"/>
                </a:lnTo>
                <a:lnTo>
                  <a:pt x="26250" y="98571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5893"/>
                </a:moveTo>
                <a:lnTo>
                  <a:pt x="88125" y="45536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98571"/>
                </a:moveTo>
                <a:lnTo>
                  <a:pt x="54375" y="79286"/>
                </a:lnTo>
                <a:lnTo>
                  <a:pt x="65625" y="79286"/>
                </a:lnTo>
                <a:lnTo>
                  <a:pt x="65625" y="98571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303020" y="4631055"/>
            <a:ext cx="2307590" cy="160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79633544-AC66-4640-B093-5FC6BE9C59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7" y="75259"/>
            <a:ext cx="1209337" cy="53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>
            <a:hlinkClick r:id="rId4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21429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98571"/>
                </a:lnTo>
                <a:lnTo>
                  <a:pt x="93750" y="98571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5536"/>
                </a:lnTo>
                <a:lnTo>
                  <a:pt x="88125" y="26250"/>
                </a:lnTo>
                <a:lnTo>
                  <a:pt x="76875" y="26250"/>
                </a:lnTo>
                <a:lnTo>
                  <a:pt x="76875" y="35893"/>
                </a:lnTo>
                <a:close/>
              </a:path>
              <a:path w="120000" h="120000" fill="darkenLess" extrusionOk="0">
                <a:moveTo>
                  <a:pt x="88125" y="45536"/>
                </a:moveTo>
                <a:lnTo>
                  <a:pt x="88125" y="26250"/>
                </a:lnTo>
                <a:lnTo>
                  <a:pt x="76875" y="26250"/>
                </a:lnTo>
                <a:lnTo>
                  <a:pt x="76875" y="35893"/>
                </a:lnTo>
                <a:close/>
                <a:moveTo>
                  <a:pt x="26250" y="60000"/>
                </a:moveTo>
                <a:lnTo>
                  <a:pt x="26250" y="98571"/>
                </a:lnTo>
                <a:lnTo>
                  <a:pt x="54375" y="98571"/>
                </a:lnTo>
                <a:lnTo>
                  <a:pt x="54375" y="79286"/>
                </a:lnTo>
                <a:lnTo>
                  <a:pt x="65625" y="79286"/>
                </a:lnTo>
                <a:lnTo>
                  <a:pt x="65625" y="98571"/>
                </a:lnTo>
                <a:lnTo>
                  <a:pt x="93750" y="98571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21429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79286"/>
                </a:moveTo>
                <a:lnTo>
                  <a:pt x="65625" y="79286"/>
                </a:lnTo>
                <a:lnTo>
                  <a:pt x="65625" y="98571"/>
                </a:lnTo>
                <a:lnTo>
                  <a:pt x="54375" y="98571"/>
                </a:lnTo>
                <a:close/>
              </a:path>
              <a:path w="120000" h="120000" fill="none" extrusionOk="0">
                <a:moveTo>
                  <a:pt x="60000" y="21429"/>
                </a:moveTo>
                <a:lnTo>
                  <a:pt x="76875" y="35893"/>
                </a:lnTo>
                <a:lnTo>
                  <a:pt x="76875" y="26250"/>
                </a:lnTo>
                <a:lnTo>
                  <a:pt x="88125" y="26250"/>
                </a:lnTo>
                <a:lnTo>
                  <a:pt x="88125" y="45536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98571"/>
                </a:lnTo>
                <a:lnTo>
                  <a:pt x="26250" y="98571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5893"/>
                </a:moveTo>
                <a:lnTo>
                  <a:pt x="88125" y="45536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98571"/>
                </a:moveTo>
                <a:lnTo>
                  <a:pt x="54375" y="79286"/>
                </a:lnTo>
                <a:lnTo>
                  <a:pt x="65625" y="79286"/>
                </a:lnTo>
                <a:lnTo>
                  <a:pt x="65625" y="98571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4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lt1">
              <a:alpha val="80784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Arial"/>
              <a:buNone/>
            </a:pPr>
            <a:r>
              <a:rPr lang="en-US" sz="54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pic>
        <p:nvPicPr>
          <p:cNvPr id="246" name="Google Shape;246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259205" y="3712845"/>
            <a:ext cx="2827020" cy="32981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4"/>
          <p:cNvSpPr/>
          <p:nvPr/>
        </p:nvSpPr>
        <p:spPr>
          <a:xfrm>
            <a:off x="2397124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lt1">
              <a:alpha val="8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D"/>
              </a:buClr>
              <a:buSzPts val="5400"/>
              <a:buFont typeface="Calibri"/>
              <a:buNone/>
            </a:pPr>
            <a:r>
              <a:rPr lang="en-US" sz="5400" b="0" i="0" u="none">
                <a:solidFill>
                  <a:srgbClr val="19194D"/>
                </a:solidFill>
                <a:latin typeface="Calibri"/>
                <a:ea typeface="Calibri"/>
                <a:cs typeface="Calibri"/>
                <a:sym typeface="Calibri"/>
              </a:rPr>
              <a:t>5 - 1 =</a:t>
            </a:r>
            <a:endParaRPr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3294004-08B8-4BC4-AC9B-9110B2ABC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7" y="75259"/>
            <a:ext cx="1209337" cy="53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>
            <a:hlinkClick r:id="rId4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21429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98571"/>
                </a:lnTo>
                <a:lnTo>
                  <a:pt x="93750" y="98571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5536"/>
                </a:lnTo>
                <a:lnTo>
                  <a:pt x="88125" y="26250"/>
                </a:lnTo>
                <a:lnTo>
                  <a:pt x="76875" y="26250"/>
                </a:lnTo>
                <a:lnTo>
                  <a:pt x="76875" y="35893"/>
                </a:lnTo>
                <a:close/>
              </a:path>
              <a:path w="120000" h="120000" fill="darkenLess" extrusionOk="0">
                <a:moveTo>
                  <a:pt x="88125" y="45536"/>
                </a:moveTo>
                <a:lnTo>
                  <a:pt x="88125" y="26250"/>
                </a:lnTo>
                <a:lnTo>
                  <a:pt x="76875" y="26250"/>
                </a:lnTo>
                <a:lnTo>
                  <a:pt x="76875" y="35893"/>
                </a:lnTo>
                <a:close/>
                <a:moveTo>
                  <a:pt x="26250" y="60000"/>
                </a:moveTo>
                <a:lnTo>
                  <a:pt x="26250" y="98571"/>
                </a:lnTo>
                <a:lnTo>
                  <a:pt x="54375" y="98571"/>
                </a:lnTo>
                <a:lnTo>
                  <a:pt x="54375" y="79286"/>
                </a:lnTo>
                <a:lnTo>
                  <a:pt x="65625" y="79286"/>
                </a:lnTo>
                <a:lnTo>
                  <a:pt x="65625" y="98571"/>
                </a:lnTo>
                <a:lnTo>
                  <a:pt x="93750" y="98571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21429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79286"/>
                </a:moveTo>
                <a:lnTo>
                  <a:pt x="65625" y="79286"/>
                </a:lnTo>
                <a:lnTo>
                  <a:pt x="65625" y="98571"/>
                </a:lnTo>
                <a:lnTo>
                  <a:pt x="54375" y="98571"/>
                </a:lnTo>
                <a:close/>
              </a:path>
              <a:path w="120000" h="120000" fill="none" extrusionOk="0">
                <a:moveTo>
                  <a:pt x="60000" y="21429"/>
                </a:moveTo>
                <a:lnTo>
                  <a:pt x="76875" y="35893"/>
                </a:lnTo>
                <a:lnTo>
                  <a:pt x="76875" y="26250"/>
                </a:lnTo>
                <a:lnTo>
                  <a:pt x="88125" y="26250"/>
                </a:lnTo>
                <a:lnTo>
                  <a:pt x="88125" y="45536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98571"/>
                </a:lnTo>
                <a:lnTo>
                  <a:pt x="26250" y="98571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5893"/>
                </a:moveTo>
                <a:lnTo>
                  <a:pt x="88125" y="45536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98571"/>
                </a:moveTo>
                <a:lnTo>
                  <a:pt x="54375" y="79286"/>
                </a:lnTo>
                <a:lnTo>
                  <a:pt x="65625" y="79286"/>
                </a:lnTo>
                <a:lnTo>
                  <a:pt x="65625" y="98571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5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lt1">
              <a:alpha val="82745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D"/>
              </a:buClr>
              <a:buSzPts val="5400"/>
              <a:buFont typeface="Calibri"/>
              <a:buNone/>
            </a:pPr>
            <a:r>
              <a:rPr lang="en-US" sz="5400" b="0" i="0" u="none">
                <a:solidFill>
                  <a:srgbClr val="19194D"/>
                </a:solidFill>
                <a:latin typeface="Calibri"/>
                <a:ea typeface="Calibri"/>
                <a:cs typeface="Calibri"/>
                <a:sym typeface="Calibri"/>
              </a:rPr>
              <a:t>4 - 2 =</a:t>
            </a:r>
            <a:endParaRPr/>
          </a:p>
        </p:txBody>
      </p:sp>
      <p:sp>
        <p:nvSpPr>
          <p:cNvPr id="254" name="Google Shape;254;p35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lt1">
              <a:alpha val="80784"/>
            </a:scheme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lang="en-US" sz="5400" b="0" i="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400" b="0" i="0" u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965835" y="4504690"/>
            <a:ext cx="31432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F3A2E270-7D14-4584-831C-6D3961F54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7" y="75259"/>
            <a:ext cx="1209337" cy="537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36</TotalTime>
  <Words>127</Words>
  <Application>Microsoft Office PowerPoint</Application>
  <PresentationFormat>Custom</PresentationFormat>
  <Paragraphs>47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HOC10 TEMPLATE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</cp:lastModifiedBy>
  <cp:revision>14</cp:revision>
  <dcterms:modified xsi:type="dcterms:W3CDTF">2021-11-24T07:41:13Z</dcterms:modified>
</cp:coreProperties>
</file>