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588" y="-1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Em%20Y&#234;u%20Tr&#432;&#7901;ng%20Em%20&#9829;%20Nh&#7841;c%20Thi&#7871;u%20Nhi%20Vui%20Nh&#7897;n%20Hay%20Nh&#7845;t%20(1)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57200" y="2495550"/>
            <a:ext cx="8305800" cy="131445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HP-087" pitchFamily="34" charset="0"/>
              </a:rPr>
              <a:t>Bài</a:t>
            </a:r>
            <a:r>
              <a:rPr lang="en-US" sz="3600" dirty="0" smtClean="0">
                <a:solidFill>
                  <a:srgbClr val="0000FF"/>
                </a:solidFill>
                <a:latin typeface="HP-087" pitchFamily="34" charset="0"/>
              </a:rPr>
              <a:t> 13: </a:t>
            </a:r>
            <a:r>
              <a:rPr lang="en-US" sz="3600" dirty="0" err="1" smtClean="0">
                <a:solidFill>
                  <a:srgbClr val="0000FF"/>
                </a:solidFill>
                <a:latin typeface="HP-087" pitchFamily="34" charset="0"/>
              </a:rPr>
              <a:t>Giữ</a:t>
            </a:r>
            <a:r>
              <a:rPr lang="en-US" sz="3600" dirty="0" smtClean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HP-087" pitchFamily="34" charset="0"/>
              </a:rPr>
              <a:t>gìn</a:t>
            </a:r>
            <a:r>
              <a:rPr lang="en-US" sz="36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HP-087" pitchFamily="34" charset="0"/>
              </a:rPr>
              <a:t>tài</a:t>
            </a:r>
            <a:r>
              <a:rPr lang="en-US" sz="36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HP-087" pitchFamily="34" charset="0"/>
              </a:rPr>
              <a:t>sản</a:t>
            </a:r>
            <a:r>
              <a:rPr lang="en-US" sz="36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HP-087" pitchFamily="34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HP-087" pitchFamily="34" charset="0"/>
              </a:rPr>
              <a:t>trường</a:t>
            </a:r>
            <a:r>
              <a:rPr lang="en-US" sz="3600" dirty="0">
                <a:solidFill>
                  <a:srgbClr val="0000FF"/>
                </a:solidFill>
                <a:latin typeface="HP-087" pitchFamily="34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HP-087" pitchFamily="34" charset="0"/>
              </a:rPr>
              <a:t>lớp</a:t>
            </a:r>
            <a:endParaRPr lang="vi-VN" sz="36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379254"/>
            <a:ext cx="9143999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vi-VN" sz="36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Thứ </a:t>
            </a:r>
            <a:r>
              <a:rPr lang="en-US" sz="3600" b="1" dirty="0" err="1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ba</a:t>
            </a:r>
            <a:r>
              <a:rPr lang="vi-VN" sz="36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 ngày </a:t>
            </a:r>
            <a:r>
              <a:rPr lang="en-US" sz="36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14</a:t>
            </a:r>
            <a:r>
              <a:rPr lang="vi-VN" sz="36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thá</a:t>
            </a:r>
            <a:r>
              <a:rPr lang="en-US" sz="36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n</a:t>
            </a:r>
            <a:r>
              <a:rPr lang="vi-VN" sz="36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g </a:t>
            </a:r>
            <a:r>
              <a:rPr lang="vi-VN" sz="36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2</a:t>
            </a:r>
            <a:r>
              <a:rPr lang="vi-VN" sz="36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 năm 2021</a:t>
            </a:r>
          </a:p>
          <a:p>
            <a:pPr algn="ctr">
              <a:lnSpc>
                <a:spcPts val="7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Đạo</a:t>
            </a:r>
            <a:r>
              <a:rPr lang="en-US" sz="36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đức</a:t>
            </a:r>
            <a:endParaRPr lang="vi-VN" sz="3600" b="1" dirty="0" smtClean="0">
              <a:solidFill>
                <a:srgbClr val="FF0000"/>
              </a:solidFill>
              <a:latin typeface="HP001 4 hang 1 ô ly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7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803461" y="-593911"/>
            <a:ext cx="769133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39885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1" y="188359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EM YÊU TRƯỜNG EM</a:t>
            </a:r>
          </a:p>
        </p:txBody>
      </p:sp>
      <p:pic>
        <p:nvPicPr>
          <p:cNvPr id="6" name="Em Yêu Trường Em ♥ Nhạc Thiếu Nhi Vui Nhộn Hay Nhất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64001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64" y="4245768"/>
            <a:ext cx="885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BCF7C5-4F10-4948-9589-13EA1DD90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651"/>
            <a:ext cx="9144000" cy="361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2400" y="-95250"/>
            <a:ext cx="3429000" cy="838200"/>
          </a:xfrm>
        </p:spPr>
        <p:txBody>
          <a:bodyPr>
            <a:noAutofit/>
          </a:bodyPr>
          <a:lstStyle/>
          <a:p>
            <a:r>
              <a:rPr lang="en-US" sz="32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2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1" y="4288593"/>
            <a:ext cx="8548255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tài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sản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trường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lớp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pPr>
              <a:lnSpc>
                <a:spcPts val="3000"/>
              </a:lnSpc>
            </a:pP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để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tài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sản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trường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lớp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77F2518-114C-4A24-9679-63F5A55A4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950"/>
            <a:ext cx="9524999" cy="3581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1" y="133350"/>
            <a:ext cx="6477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 err="1" smtClean="0">
                <a:solidFill>
                  <a:srgbClr val="0000FF"/>
                </a:solidFill>
              </a:rPr>
              <a:t>Em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hãy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kể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tên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các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tài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nhà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</a:rPr>
              <a:t>?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39885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199" y="0"/>
            <a:ext cx="64008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9E1425-DA1F-41DB-A4C6-7CD7E4D7E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895350"/>
            <a:ext cx="98298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39885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8" y="9144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39885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182" y="40005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2857500"/>
            <a:ext cx="1295400" cy="5715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D90D533-30BE-45A3-AEC7-66918B671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6" y="628650"/>
            <a:ext cx="865779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39885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14400"/>
            <a:ext cx="8528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2057400"/>
            <a:ext cx="6400800" cy="188595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4200" y="2343150"/>
            <a:ext cx="5470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42"/>
          <a:stretch/>
        </p:blipFill>
        <p:spPr bwMode="auto">
          <a:xfrm>
            <a:off x="0" y="3181350"/>
            <a:ext cx="2514600" cy="156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1921669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xmlns="" val="199636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645"/>
    </mc:Choice>
    <mc:Fallback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196</Words>
  <Application>Microsoft Office PowerPoint</Application>
  <PresentationFormat>On-screen Show (16:9)</PresentationFormat>
  <Paragraphs>24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30</cp:revision>
  <dcterms:created xsi:type="dcterms:W3CDTF">2006-08-16T00:00:00Z</dcterms:created>
  <dcterms:modified xsi:type="dcterms:W3CDTF">2021-12-13T02:53:11Z</dcterms:modified>
</cp:coreProperties>
</file>