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7" r:id="rId1"/>
  </p:sldMasterIdLst>
  <p:notesMasterIdLst>
    <p:notesMasterId r:id="rId17"/>
  </p:notesMasterIdLst>
  <p:sldIdLst>
    <p:sldId id="288" r:id="rId2"/>
    <p:sldId id="280" r:id="rId3"/>
    <p:sldId id="281" r:id="rId4"/>
    <p:sldId id="333" r:id="rId5"/>
    <p:sldId id="260" r:id="rId6"/>
    <p:sldId id="275" r:id="rId7"/>
    <p:sldId id="277" r:id="rId8"/>
    <p:sldId id="258" r:id="rId9"/>
    <p:sldId id="335" r:id="rId10"/>
    <p:sldId id="310" r:id="rId11"/>
    <p:sldId id="331" r:id="rId12"/>
    <p:sldId id="337" r:id="rId13"/>
    <p:sldId id="309" r:id="rId14"/>
    <p:sldId id="346" r:id="rId15"/>
    <p:sldId id="338" r:id="rId16"/>
  </p:sldIdLst>
  <p:sldSz cx="12192000" cy="6858000"/>
  <p:notesSz cx="6858000" cy="9144000"/>
  <p:embeddedFontLst>
    <p:embeddedFont>
      <p:font typeface="HP001 4 hang 1 ô ly" charset="0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UTM Avo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>
        <p:scale>
          <a:sx n="53" d="100"/>
          <a:sy n="53" d="100"/>
        </p:scale>
        <p:origin x="-106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790-167B-467B-AB1C-6A58CF98F41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8A9-F9D8-485D-BE72-33D173B31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8687980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952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5889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452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301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1791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126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55010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04292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380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341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611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26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2834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410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3708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9719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422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5788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778" r:id="rId16"/>
    <p:sldLayoutId id="2147483781" r:id="rId17"/>
    <p:sldLayoutId id="2147483785" r:id="rId18"/>
    <p:sldLayoutId id="2147483793" r:id="rId19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3399385"/>
            <a:ext cx="13410604" cy="1655762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76: </a:t>
            </a:r>
            <a:r>
              <a:rPr lang="vi-V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ư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ơn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vi-V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ư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ơt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8669539" y="13612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</a:t>
            </a:r>
            <a:r>
              <a:rPr lang="vi-V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IẾNG VIỆT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1548736"/>
            <a:ext cx="121920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Thứ </a:t>
            </a:r>
            <a:r>
              <a:rPr lang="en-US" sz="4800" b="1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hai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ngày </a:t>
            </a:r>
            <a:r>
              <a:rPr lang="en-US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13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tháng 1</a:t>
            </a:r>
            <a:r>
              <a:rPr lang="en-US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2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năm 2021</a:t>
            </a:r>
          </a:p>
          <a:p>
            <a:pPr algn="ctr">
              <a:lnSpc>
                <a:spcPts val="7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748859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AECC08-D0C6-433C-B058-90DA1CBA30C1}"/>
              </a:ext>
            </a:extLst>
          </p:cNvPr>
          <p:cNvSpPr txBox="1"/>
          <p:nvPr/>
        </p:nvSpPr>
        <p:spPr>
          <a:xfrm>
            <a:off x="4958258" y="-13230"/>
            <a:ext cx="2545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Lư</a:t>
            </a:r>
            <a:r>
              <a:rPr lang="en-US" sz="4400" kern="0" dirty="0" err="1">
                <a:solidFill>
                  <a:srgbClr val="FF0000"/>
                </a:solidFill>
              </a:rPr>
              <a:t>ớt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ván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E0FA3841-8140-49BF-A0CC-C3D36E2AAF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58133" r="5212" b="-217"/>
          <a:stretch/>
        </p:blipFill>
        <p:spPr>
          <a:xfrm>
            <a:off x="0" y="4033010"/>
            <a:ext cx="12192000" cy="282499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816B50F-B95D-4B12-9B1F-75F1A75CF647}"/>
              </a:ext>
            </a:extLst>
          </p:cNvPr>
          <p:cNvSpPr/>
          <p:nvPr/>
        </p:nvSpPr>
        <p:spPr>
          <a:xfrm>
            <a:off x="0" y="643005"/>
            <a:ext cx="12191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Cún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vượn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</a:t>
            </a:r>
            <a:r>
              <a:rPr lang="vi-VN" sz="3600" dirty="0" smtClean="0">
                <a:solidFill>
                  <a:prstClr val="black"/>
                </a:solidFill>
                <a:latin typeface="UTM Avo" pitchFamily="18" charset="0"/>
              </a:rPr>
              <a:t>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lũ</a:t>
            </a:r>
            <a:r>
              <a:rPr lang="vi-VN" sz="3600" dirty="0" smtClean="0">
                <a:solidFill>
                  <a:prstClr val="black"/>
                </a:solidFill>
                <a:latin typeface="UTM Avo" pitchFamily="18" charset="0"/>
              </a:rPr>
              <a:t> chuột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trượt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nô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đùa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ầm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ĩ.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solidFill>
                  <a:prstClr val="black"/>
                </a:solidFill>
                <a:latin typeface="UTM Avo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Trên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mặt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Bọn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chuồn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hăm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hở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lướt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Đến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cún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nó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ớt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múa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dám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sợ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ướt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tr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a,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57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xmlns="" id="{43CABFEA-FDB7-4759-87FF-AB5480098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58133" r="5212" b="-217"/>
          <a:stretch/>
        </p:blipFill>
        <p:spPr>
          <a:xfrm>
            <a:off x="0" y="3908323"/>
            <a:ext cx="12192000" cy="2949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AECC08-D0C6-433C-B058-90DA1CBA30C1}"/>
              </a:ext>
            </a:extLst>
          </p:cNvPr>
          <p:cNvSpPr txBox="1"/>
          <p:nvPr/>
        </p:nvSpPr>
        <p:spPr>
          <a:xfrm>
            <a:off x="4958258" y="-175458"/>
            <a:ext cx="2545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Lướt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ván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16B50F-B95D-4B12-9B1F-75F1A75CF647}"/>
              </a:ext>
            </a:extLst>
          </p:cNvPr>
          <p:cNvSpPr/>
          <p:nvPr/>
        </p:nvSpPr>
        <p:spPr>
          <a:xfrm>
            <a:off x="0" y="584013"/>
            <a:ext cx="12191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Cún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vượn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</a:t>
            </a:r>
            <a:r>
              <a:rPr lang="vi-VN" sz="3600" dirty="0" smtClean="0">
                <a:solidFill>
                  <a:prstClr val="black"/>
                </a:solidFill>
                <a:latin typeface="UTM Avo" pitchFamily="18" charset="0"/>
              </a:rPr>
              <a:t>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lũ</a:t>
            </a:r>
            <a:r>
              <a:rPr lang="vi-VN" sz="3600" dirty="0" smtClean="0">
                <a:solidFill>
                  <a:prstClr val="black"/>
                </a:solidFill>
                <a:latin typeface="UTM Avo" pitchFamily="18" charset="0"/>
              </a:rPr>
              <a:t> chuột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trượt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nô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đùa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ầm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ĩ.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solidFill>
                  <a:prstClr val="black"/>
                </a:solidFill>
                <a:latin typeface="UTM Avo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Trên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mặt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Bọn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chuồn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hăm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hở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lướt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Đến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cún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nó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ớt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múa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dám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sợ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ướt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,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tr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a,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D1B36F8-28FC-4A1C-BEF8-B9FD38A89CB5}"/>
              </a:ext>
            </a:extLst>
          </p:cNvPr>
          <p:cNvSpPr/>
          <p:nvPr/>
        </p:nvSpPr>
        <p:spPr>
          <a:xfrm>
            <a:off x="806601" y="649005"/>
            <a:ext cx="196290" cy="23589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D27F8E2-C16D-449D-8578-AB9FF3239E02}"/>
              </a:ext>
            </a:extLst>
          </p:cNvPr>
          <p:cNvSpPr/>
          <p:nvPr/>
        </p:nvSpPr>
        <p:spPr>
          <a:xfrm>
            <a:off x="821349" y="1137871"/>
            <a:ext cx="257330" cy="2639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02C6B95-1BB0-48B4-9F14-652BE6B0B9DD}"/>
              </a:ext>
            </a:extLst>
          </p:cNvPr>
          <p:cNvSpPr/>
          <p:nvPr/>
        </p:nvSpPr>
        <p:spPr>
          <a:xfrm>
            <a:off x="3547875" y="1078877"/>
            <a:ext cx="257330" cy="2639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679927C-2DF9-4E4F-8F44-38303DDF355E}"/>
              </a:ext>
            </a:extLst>
          </p:cNvPr>
          <p:cNvSpPr/>
          <p:nvPr/>
        </p:nvSpPr>
        <p:spPr>
          <a:xfrm>
            <a:off x="738332" y="1720252"/>
            <a:ext cx="257330" cy="2639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BA373D1-CE40-4B43-9AF4-523202FE596D}"/>
              </a:ext>
            </a:extLst>
          </p:cNvPr>
          <p:cNvSpPr/>
          <p:nvPr/>
        </p:nvSpPr>
        <p:spPr>
          <a:xfrm>
            <a:off x="3791990" y="1721226"/>
            <a:ext cx="257330" cy="2639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F14A5AC-9253-4688-8870-912A64C48A7D}"/>
              </a:ext>
            </a:extLst>
          </p:cNvPr>
          <p:cNvSpPr/>
          <p:nvPr/>
        </p:nvSpPr>
        <p:spPr>
          <a:xfrm>
            <a:off x="10131312" y="1677798"/>
            <a:ext cx="257330" cy="2639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C0BC085-9ABC-4485-ADB1-948AEC7EF9B6}"/>
              </a:ext>
            </a:extLst>
          </p:cNvPr>
          <p:cNvSpPr/>
          <p:nvPr/>
        </p:nvSpPr>
        <p:spPr>
          <a:xfrm>
            <a:off x="5288618" y="2226506"/>
            <a:ext cx="257330" cy="2639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800818B-D177-4FC9-B6F7-6C7B548AB519}"/>
              </a:ext>
            </a:extLst>
          </p:cNvPr>
          <p:cNvSpPr/>
          <p:nvPr/>
        </p:nvSpPr>
        <p:spPr>
          <a:xfrm>
            <a:off x="9668302" y="2278610"/>
            <a:ext cx="257330" cy="2639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8C983BA-9A2E-4424-8699-2F2502C04D5B}"/>
              </a:ext>
            </a:extLst>
          </p:cNvPr>
          <p:cNvSpPr/>
          <p:nvPr/>
        </p:nvSpPr>
        <p:spPr>
          <a:xfrm>
            <a:off x="502358" y="3396943"/>
            <a:ext cx="257330" cy="2639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53FECAD-017F-437D-A6F1-A5C7D0FAB9A0}"/>
              </a:ext>
            </a:extLst>
          </p:cNvPr>
          <p:cNvSpPr/>
          <p:nvPr/>
        </p:nvSpPr>
        <p:spPr>
          <a:xfrm>
            <a:off x="5228328" y="3163876"/>
            <a:ext cx="513073" cy="33143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61713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xmlns="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130C2-4675-4822-86A2-5910DCF635BF}"/>
              </a:ext>
            </a:extLst>
          </p:cNvPr>
          <p:cNvSpPr txBox="1"/>
          <p:nvPr/>
        </p:nvSpPr>
        <p:spPr>
          <a:xfrm>
            <a:off x="3668859" y="1529152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3353D1-8349-478F-800D-4970733D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0" y="1299991"/>
            <a:ext cx="11449153" cy="458614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5977AD78-01EF-4E7B-B39C-45C75036FC89}"/>
              </a:ext>
            </a:extLst>
          </p:cNvPr>
          <p:cNvCxnSpPr/>
          <p:nvPr/>
        </p:nvCxnSpPr>
        <p:spPr>
          <a:xfrm>
            <a:off x="4656841" y="2724346"/>
            <a:ext cx="1772239" cy="2479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DCE327E-6CF6-4B64-A3F1-7C52A5D7E95F}"/>
              </a:ext>
            </a:extLst>
          </p:cNvPr>
          <p:cNvCxnSpPr>
            <a:cxnSpLocks/>
          </p:cNvCxnSpPr>
          <p:nvPr/>
        </p:nvCxnSpPr>
        <p:spPr>
          <a:xfrm flipV="1">
            <a:off x="4656841" y="2865748"/>
            <a:ext cx="1772239" cy="2394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78AA1E47-126A-4C33-89DD-A38BF1F67AAB}"/>
              </a:ext>
            </a:extLst>
          </p:cNvPr>
          <p:cNvCxnSpPr>
            <a:cxnSpLocks/>
          </p:cNvCxnSpPr>
          <p:nvPr/>
        </p:nvCxnSpPr>
        <p:spPr>
          <a:xfrm>
            <a:off x="4656841" y="4062953"/>
            <a:ext cx="16826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23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xmlns="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64EB4B-473A-49D6-822D-C51301BDE77D}"/>
              </a:ext>
            </a:extLst>
          </p:cNvPr>
          <p:cNvSpPr txBox="1"/>
          <p:nvPr/>
        </p:nvSpPr>
        <p:spPr>
          <a:xfrm>
            <a:off x="2366192" y="1762435"/>
            <a:ext cx="341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xmlns="" id="{FE1E5C9E-6F09-4085-B7B9-F095388E1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21436" r="5369"/>
          <a:stretch/>
        </p:blipFill>
        <p:spPr>
          <a:xfrm>
            <a:off x="245151" y="1972020"/>
            <a:ext cx="11701697" cy="25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8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1959137" y="585518"/>
            <a:ext cx="10668000" cy="28971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</a:t>
            </a:r>
            <a:r>
              <a:rPr lang="en-US" sz="88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88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Bay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lên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nào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27FBDF-19D9-4D3A-B431-969FE7B72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14" y="4569"/>
            <a:ext cx="1702671" cy="342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FE3DC3-80A5-4925-A1F2-D5C089F6F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" y="585518"/>
            <a:ext cx="1934848" cy="3325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7EDCDA-0540-41BA-A01B-2EC1B390F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67" y="106147"/>
            <a:ext cx="1350570" cy="2142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5B2E42-EE20-4837-B708-8C21CC7BA3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09" y="4224000"/>
            <a:ext cx="1006063" cy="2191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91CD30-E34A-405C-BE6F-FCCCC05E8B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27" y="4491756"/>
            <a:ext cx="802061" cy="1334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1DAF77-0647-4C5A-B6D4-41099ABC61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58" y="4224000"/>
            <a:ext cx="1006063" cy="19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7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1081 -0.98865 " pathEditMode="relative" rAng="0" ptsTypes="AA">
                                      <p:cBhvr>
                                        <p:cTn id="45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00104 -0.96828 " pathEditMode="relative" rAng="0" ptsTypes="AA">
                                      <p:cBhvr>
                                        <p:cTn id="50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45833E-6 -4.07407E-6 L 0.01237 -1.02106 " pathEditMode="relative" rAng="0" ptsTypes="AA">
                                      <p:cBhvr>
                                        <p:cTn id="5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38" y="-53205"/>
            <a:ext cx="12282138" cy="69087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55" y="2768809"/>
            <a:ext cx="1806431" cy="3432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0" y="1663580"/>
            <a:ext cx="1702671" cy="34244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65" y="2159164"/>
            <a:ext cx="1732044" cy="3773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11" y="1173467"/>
            <a:ext cx="2175133" cy="3385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8" y="2826162"/>
            <a:ext cx="1921689" cy="3102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10" y="1106164"/>
            <a:ext cx="1934848" cy="33252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80" y="2880668"/>
            <a:ext cx="1892555" cy="3148600"/>
          </a:xfrm>
          <a:prstGeom prst="rect">
            <a:avLst/>
          </a:prstGeom>
        </p:spPr>
      </p:pic>
      <p:sp>
        <p:nvSpPr>
          <p:cNvPr id="28" name="Rounded Rectangle 27">
            <a:hlinkClick r:id="rId16" action="ppaction://hlinksldjump"/>
          </p:cNvPr>
          <p:cNvSpPr/>
          <p:nvPr/>
        </p:nvSpPr>
        <p:spPr>
          <a:xfrm>
            <a:off x="-132375" y="5928995"/>
            <a:ext cx="2296708" cy="75882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huồn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9" name="Rounded Rectangle 28">
            <a:hlinkClick r:id="rId16" action="ppaction://hlinksldjump"/>
          </p:cNvPr>
          <p:cNvSpPr/>
          <p:nvPr/>
        </p:nvSpPr>
        <p:spPr>
          <a:xfrm>
            <a:off x="1525092" y="4803150"/>
            <a:ext cx="2370110" cy="97667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huột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0" name="Rounded Rectangle 29">
            <a:hlinkClick r:id="rId16" action="ppaction://hlinksldjump"/>
          </p:cNvPr>
          <p:cNvSpPr/>
          <p:nvPr/>
        </p:nvSpPr>
        <p:spPr>
          <a:xfrm>
            <a:off x="3144486" y="5779826"/>
            <a:ext cx="2675192" cy="1090930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râm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bụt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5000507" y="4472712"/>
            <a:ext cx="2386799" cy="79683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ún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con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2" name="Rounded Rectangle 31">
            <a:hlinkClick r:id="rId16" action="ppaction://hlinksldjump"/>
          </p:cNvPr>
          <p:cNvSpPr/>
          <p:nvPr/>
        </p:nvSpPr>
        <p:spPr>
          <a:xfrm>
            <a:off x="6009254" y="5848406"/>
            <a:ext cx="4255914" cy="102235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á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thờn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bơn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3" name="Rounded Rectangle 32">
            <a:hlinkClick r:id="rId16" action="ppaction://hlinksldjump"/>
          </p:cNvPr>
          <p:cNvSpPr/>
          <p:nvPr/>
        </p:nvSpPr>
        <p:spPr>
          <a:xfrm>
            <a:off x="8410971" y="4343096"/>
            <a:ext cx="2333613" cy="79683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nhà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4" name="Rounded Rectangle 33">
            <a:hlinkClick r:id="rId16" action="ppaction://hlinksldjump"/>
          </p:cNvPr>
          <p:cNvSpPr/>
          <p:nvPr/>
        </p:nvSpPr>
        <p:spPr>
          <a:xfrm>
            <a:off x="10904958" y="5903714"/>
            <a:ext cx="1018459" cy="78410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ớt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B1A5B0-A9BA-40A2-851B-2078FA4B116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-52705"/>
            <a:ext cx="785943" cy="3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4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08333E-7 4.81481E-6 L 0.01237 -1.02107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04167E-6 3.7037E-7 L -0.00234 -0.78819 " pathEditMode="relative" rAng="0" ptsTypes="AA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081 -0.98865 " pathEditMode="relative" rAng="0" ptsTypes="AA">
                                      <p:cBhvr>
                                        <p:cTn id="6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1446 -0.73819 " pathEditMode="relative" rAng="0" ptsTypes="AA">
                                      <p:cBhvr>
                                        <p:cTn id="6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0547 -0.99213 " pathEditMode="relative" rAng="0" ptsTypes="AA">
                                      <p:cBhvr>
                                        <p:cTn id="7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00651 -0.74768 " pathEditMode="relative" rAng="0" ptsTypes="AA">
                                      <p:cBhvr>
                                        <p:cTn id="7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0104 -0.96829 " pathEditMode="relative" rAng="0" ptsTypes="AA">
                                      <p:cBhvr>
                                        <p:cTn id="8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xmlns="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ADCE84-ECE6-481E-AE29-0A51D944B1A2}"/>
              </a:ext>
            </a:extLst>
          </p:cNvPr>
          <p:cNvSpPr txBox="1"/>
          <p:nvPr/>
        </p:nvSpPr>
        <p:spPr>
          <a:xfrm>
            <a:off x="3472458" y="2792054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76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ươn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66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ươt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13" y="204258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xmlns="" id="{7DF390D5-FD81-4C0B-95D5-90A528D13082}"/>
              </a:ext>
            </a:extLst>
          </p:cNvPr>
          <p:cNvSpPr/>
          <p:nvPr/>
        </p:nvSpPr>
        <p:spPr>
          <a:xfrm>
            <a:off x="6096000" y="3145232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577064" y="1635794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E753EC-FCA7-4519-A558-29BA88A60B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 b="18763"/>
          <a:stretch/>
        </p:blipFill>
        <p:spPr>
          <a:xfrm>
            <a:off x="0" y="1273175"/>
            <a:ext cx="6286500" cy="3214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53320D-D485-4295-9538-86C556E51166}"/>
              </a:ext>
            </a:extLst>
          </p:cNvPr>
          <p:cNvSpPr txBox="1"/>
          <p:nvPr/>
        </p:nvSpPr>
        <p:spPr>
          <a:xfrm>
            <a:off x="1407136" y="4779201"/>
            <a:ext cx="3284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con l</a:t>
            </a:r>
            <a:r>
              <a:rPr lang="vi-VN" sz="5400" b="1" dirty="0"/>
              <a:t>ư</a:t>
            </a:r>
            <a:r>
              <a:rPr lang="en-US" sz="5400" b="1" dirty="0" err="1"/>
              <a:t>ơn</a:t>
            </a:r>
            <a:endParaRPr lang="en-US" sz="5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B9EE1D-87B4-4021-A211-C4B7BBA9779B}"/>
              </a:ext>
            </a:extLst>
          </p:cNvPr>
          <p:cNvSpPr txBox="1"/>
          <p:nvPr/>
        </p:nvSpPr>
        <p:spPr>
          <a:xfrm>
            <a:off x="3127397" y="4779201"/>
            <a:ext cx="1523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ư</a:t>
            </a:r>
            <a:r>
              <a:rPr lang="en-US" sz="5400" b="1" dirty="0" err="1">
                <a:solidFill>
                  <a:srgbClr val="FF0000"/>
                </a:solidFill>
              </a:rPr>
              <a:t>ơn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D4759AE-6B84-4D0D-ADCC-AC7CE1923BF3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E371BFA-A999-4DFB-8648-3E9768495F0D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ư</a:t>
              </a:r>
              <a:r>
                <a:rPr lang="vi-VN" sz="7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ơ</a:t>
              </a:r>
              <a:r>
                <a:rPr lang="en-US" sz="7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n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25CD447-2FF4-41F4-B35A-3478138CC5C3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ư</a:t>
              </a: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ơ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974D492-5070-4EF5-9C03-31888160043A}"/>
                </a:ext>
              </a:extLst>
            </p:cNvPr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9701DD-75BC-440A-9B41-3BE7BF66F34A}"/>
              </a:ext>
            </a:extLst>
          </p:cNvPr>
          <p:cNvSpPr/>
          <p:nvPr/>
        </p:nvSpPr>
        <p:spPr>
          <a:xfrm>
            <a:off x="6522346" y="4779201"/>
            <a:ext cx="51058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5400" kern="0" dirty="0">
                <a:solidFill>
                  <a:prstClr val="black"/>
                </a:solidFill>
              </a:rPr>
              <a:t>(</a:t>
            </a:r>
            <a:r>
              <a:rPr lang="en-US" sz="5400" kern="0" dirty="0" err="1">
                <a:solidFill>
                  <a:prstClr val="black"/>
                </a:solidFill>
              </a:rPr>
              <a:t>ưa</a:t>
            </a:r>
            <a:r>
              <a:rPr lang="vi-VN" sz="5400" kern="0" dirty="0">
                <a:solidFill>
                  <a:prstClr val="black"/>
                </a:solidFill>
              </a:rPr>
              <a:t> – n</a:t>
            </a:r>
            <a:r>
              <a:rPr lang="en-US" sz="5400" kern="0" dirty="0">
                <a:solidFill>
                  <a:prstClr val="black"/>
                </a:solidFill>
              </a:rPr>
              <a:t>ờ</a:t>
            </a:r>
            <a:r>
              <a:rPr lang="vi-VN" sz="5400" kern="0" dirty="0">
                <a:solidFill>
                  <a:prstClr val="black"/>
                </a:solidFill>
              </a:rPr>
              <a:t> - </a:t>
            </a:r>
            <a:r>
              <a:rPr lang="en-US" sz="5400" kern="0" dirty="0" err="1">
                <a:solidFill>
                  <a:prstClr val="black"/>
                </a:solidFill>
              </a:rPr>
              <a:t>ươn</a:t>
            </a:r>
            <a:r>
              <a:rPr lang="vi-VN" sz="5400" kern="0" dirty="0">
                <a:solidFill>
                  <a:prstClr val="black"/>
                </a:solidFill>
              </a:rPr>
              <a:t>)</a:t>
            </a:r>
            <a:endParaRPr lang="en-US" sz="5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9C31D3D-411B-4294-B8F8-6AC2FFD1BE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10052" r="30379" b="25899"/>
          <a:stretch/>
        </p:blipFill>
        <p:spPr>
          <a:xfrm>
            <a:off x="0" y="525463"/>
            <a:ext cx="5307013" cy="41544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C6B9F9-659D-4485-8999-FABA97758A96}"/>
              </a:ext>
            </a:extLst>
          </p:cNvPr>
          <p:cNvSpPr txBox="1"/>
          <p:nvPr/>
        </p:nvSpPr>
        <p:spPr>
          <a:xfrm>
            <a:off x="1319753" y="4845377"/>
            <a:ext cx="3073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l</a:t>
            </a:r>
            <a:r>
              <a:rPr lang="vi-VN" sz="5400" b="1" dirty="0"/>
              <a:t>ư</a:t>
            </a:r>
            <a:r>
              <a:rPr lang="en-US" sz="5400" b="1" dirty="0" err="1"/>
              <a:t>ớt</a:t>
            </a:r>
            <a:r>
              <a:rPr lang="en-US" sz="5400" b="1" dirty="0"/>
              <a:t> </a:t>
            </a:r>
            <a:r>
              <a:rPr lang="en-US" sz="5400" b="1" dirty="0" err="1"/>
              <a:t>ván</a:t>
            </a:r>
            <a:endParaRPr lang="en-US" sz="5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3477C1-5DDF-49B0-AD79-672812F96390}"/>
              </a:ext>
            </a:extLst>
          </p:cNvPr>
          <p:cNvSpPr txBox="1"/>
          <p:nvPr/>
        </p:nvSpPr>
        <p:spPr>
          <a:xfrm>
            <a:off x="1519730" y="4845377"/>
            <a:ext cx="138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ươ</a:t>
            </a:r>
            <a:r>
              <a:rPr lang="en-US" sz="5400" b="1" dirty="0" smtClean="0">
                <a:solidFill>
                  <a:srgbClr val="FF0000"/>
                </a:solidFill>
              </a:rPr>
              <a:t>t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980A4F-92B3-40D3-ABB3-31286150781B}"/>
              </a:ext>
            </a:extLst>
          </p:cNvPr>
          <p:cNvGrpSpPr/>
          <p:nvPr/>
        </p:nvGrpSpPr>
        <p:grpSpPr>
          <a:xfrm>
            <a:off x="6626271" y="1026273"/>
            <a:ext cx="4411751" cy="3050645"/>
            <a:chOff x="3809999" y="1447800"/>
            <a:chExt cx="2209801" cy="1524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C34D5A9-6F08-4835-B4B4-522320E1672C}"/>
                </a:ext>
              </a:extLst>
            </p:cNvPr>
            <p:cNvSpPr/>
            <p:nvPr/>
          </p:nvSpPr>
          <p:spPr>
            <a:xfrm>
              <a:off x="3809999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ươt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B4A943D-E8B2-4821-9329-76828D9E7389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ư</a:t>
              </a: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ơ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8918994-ACB9-4166-9FCF-6D1D96798BC7}"/>
                </a:ext>
              </a:extLst>
            </p:cNvPr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954C226-B0DD-4F1B-BADA-21B8C5566F91}"/>
              </a:ext>
            </a:extLst>
          </p:cNvPr>
          <p:cNvSpPr/>
          <p:nvPr/>
        </p:nvSpPr>
        <p:spPr>
          <a:xfrm>
            <a:off x="6709898" y="4779201"/>
            <a:ext cx="4730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5400" kern="0" dirty="0">
                <a:solidFill>
                  <a:prstClr val="black"/>
                </a:solidFill>
              </a:rPr>
              <a:t>(</a:t>
            </a:r>
            <a:r>
              <a:rPr lang="en-US" sz="5400" kern="0" dirty="0" err="1">
                <a:solidFill>
                  <a:prstClr val="black"/>
                </a:solidFill>
              </a:rPr>
              <a:t>ưa</a:t>
            </a:r>
            <a:r>
              <a:rPr lang="vi-VN" sz="5400" kern="0" dirty="0">
                <a:solidFill>
                  <a:prstClr val="black"/>
                </a:solidFill>
              </a:rPr>
              <a:t> – </a:t>
            </a:r>
            <a:r>
              <a:rPr lang="en-US" sz="5400" kern="0" dirty="0" err="1">
                <a:solidFill>
                  <a:prstClr val="black"/>
                </a:solidFill>
              </a:rPr>
              <a:t>tờ</a:t>
            </a:r>
            <a:r>
              <a:rPr lang="vi-VN" sz="5400" kern="0" dirty="0">
                <a:solidFill>
                  <a:prstClr val="black"/>
                </a:solidFill>
              </a:rPr>
              <a:t> - </a:t>
            </a:r>
            <a:r>
              <a:rPr lang="en-US" sz="5400" kern="0" dirty="0" err="1">
                <a:solidFill>
                  <a:prstClr val="black"/>
                </a:solidFill>
              </a:rPr>
              <a:t>ươt</a:t>
            </a:r>
            <a:r>
              <a:rPr lang="vi-VN" sz="5400" kern="0" dirty="0">
                <a:solidFill>
                  <a:prstClr val="black"/>
                </a:solidFill>
              </a:rPr>
              <a:t>)</a:t>
            </a:r>
            <a:endParaRPr lang="en-US" sz="5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69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B1F91A-27CE-47A3-9FD2-B3755E1E7B61}"/>
              </a:ext>
            </a:extLst>
          </p:cNvPr>
          <p:cNvSpPr/>
          <p:nvPr/>
        </p:nvSpPr>
        <p:spPr>
          <a:xfrm>
            <a:off x="1485835" y="503797"/>
            <a:ext cx="10885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UTM Avo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thỏ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đem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cà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rốt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kho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đúng</a:t>
            </a:r>
            <a:endParaRPr lang="en-US" sz="3200" dirty="0">
              <a:solidFill>
                <a:prstClr val="black"/>
              </a:solidFill>
              <a:latin typeface="UTM Avo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911A0040-3E6E-4090-9872-92DD8B4EC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6755" r="6531" b="12922"/>
          <a:stretch/>
        </p:blipFill>
        <p:spPr>
          <a:xfrm>
            <a:off x="0" y="1143001"/>
            <a:ext cx="12192000" cy="5662860"/>
          </a:xfrm>
          <a:prstGeom prst="rect">
            <a:avLst/>
          </a:prstGeom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EEC3FEBD-60B0-4B11-8940-ED210CAEFD27}"/>
              </a:ext>
            </a:extLst>
          </p:cNvPr>
          <p:cNvCxnSpPr>
            <a:cxnSpLocks/>
          </p:cNvCxnSpPr>
          <p:nvPr/>
        </p:nvCxnSpPr>
        <p:spPr>
          <a:xfrm flipV="1">
            <a:off x="1905000" y="3537857"/>
            <a:ext cx="1219200" cy="587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53F4EDA-A6FF-45E5-A274-0AF15E7E0E5A}"/>
              </a:ext>
            </a:extLst>
          </p:cNvPr>
          <p:cNvCxnSpPr>
            <a:cxnSpLocks/>
          </p:cNvCxnSpPr>
          <p:nvPr/>
        </p:nvCxnSpPr>
        <p:spPr>
          <a:xfrm flipV="1">
            <a:off x="4256314" y="3429000"/>
            <a:ext cx="3505200" cy="696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F56086A-2475-4353-B176-B758A4F79CB4}"/>
              </a:ext>
            </a:extLst>
          </p:cNvPr>
          <p:cNvCxnSpPr>
            <a:cxnSpLocks/>
          </p:cNvCxnSpPr>
          <p:nvPr/>
        </p:nvCxnSpPr>
        <p:spPr>
          <a:xfrm flipV="1">
            <a:off x="6683829" y="3537857"/>
            <a:ext cx="1186542" cy="587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3CE13E8-AC33-4854-8524-CCACF7E1D53F}"/>
              </a:ext>
            </a:extLst>
          </p:cNvPr>
          <p:cNvCxnSpPr>
            <a:cxnSpLocks/>
          </p:cNvCxnSpPr>
          <p:nvPr/>
        </p:nvCxnSpPr>
        <p:spPr>
          <a:xfrm flipH="1" flipV="1">
            <a:off x="8403771" y="3614057"/>
            <a:ext cx="283029" cy="511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6E588FF-0787-4CBB-8FFD-E8F3793A86E4}"/>
              </a:ext>
            </a:extLst>
          </p:cNvPr>
          <p:cNvCxnSpPr>
            <a:cxnSpLocks/>
          </p:cNvCxnSpPr>
          <p:nvPr/>
        </p:nvCxnSpPr>
        <p:spPr>
          <a:xfrm flipH="1" flipV="1">
            <a:off x="4354286" y="3429000"/>
            <a:ext cx="6139544" cy="696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9F3C9C-17DD-4D8E-AB76-91C4115859BC}"/>
              </a:ext>
            </a:extLst>
          </p:cNvPr>
          <p:cNvSpPr txBox="1"/>
          <p:nvPr/>
        </p:nvSpPr>
        <p:spPr>
          <a:xfrm>
            <a:off x="6406638" y="1480170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xmlns="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114</Words>
  <Application>Microsoft Office PowerPoint</Application>
  <PresentationFormat>Custom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HP001 4 hang 1 ô ly</vt:lpstr>
      <vt:lpstr>Calibri</vt:lpstr>
      <vt:lpstr>Frankfurter</vt:lpstr>
      <vt:lpstr>字魂7号-温暖童稚体</vt:lpstr>
      <vt:lpstr>Times New Roman</vt:lpstr>
      <vt:lpstr>UTM Avo</vt:lpstr>
      <vt:lpstr>Lato Regular</vt:lpstr>
      <vt:lpstr>Office Theme</vt:lpstr>
      <vt:lpstr>PowerPoint Presentation</vt:lpstr>
      <vt:lpstr> Khởi động: Trò chơi: Bay lên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97</cp:revision>
  <dcterms:created xsi:type="dcterms:W3CDTF">2021-11-01T08:16:43Z</dcterms:created>
  <dcterms:modified xsi:type="dcterms:W3CDTF">2021-12-16T15:10:36Z</dcterms:modified>
</cp:coreProperties>
</file>