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media/media1.wav" ContentType="audio/x-wav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media/audio11.wav" ContentType="audio/x-wav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273" r:id="rId2"/>
    <p:sldId id="274" r:id="rId3"/>
    <p:sldId id="275" r:id="rId4"/>
    <p:sldId id="267" r:id="rId5"/>
    <p:sldId id="257" r:id="rId6"/>
    <p:sldId id="256" r:id="rId7"/>
    <p:sldId id="258" r:id="rId8"/>
    <p:sldId id="259" r:id="rId9"/>
    <p:sldId id="260" r:id="rId10"/>
    <p:sldId id="261" r:id="rId11"/>
    <p:sldId id="262" r:id="rId12"/>
    <p:sldId id="276" r:id="rId13"/>
    <p:sldId id="272" r:id="rId14"/>
    <p:sldId id="280" r:id="rId15"/>
    <p:sldId id="281" r:id="rId16"/>
    <p:sldId id="282" r:id="rId17"/>
    <p:sldId id="278" r:id="rId18"/>
  </p:sldIdLst>
  <p:sldSz cx="12192000" cy="6858000"/>
  <p:notesSz cx="6858000" cy="9144000"/>
  <p:embeddedFontLst>
    <p:embeddedFont>
      <p:font typeface="Calibri" pitchFamily="34" charset="0"/>
      <p:regular r:id="rId20"/>
      <p:bold r:id="rId21"/>
      <p:italic r:id="rId22"/>
      <p:boldItalic r:id="rId23"/>
    </p:embeddedFont>
    <p:embeddedFont>
      <p:font typeface="HP001 4 hang 1 ô ly" pitchFamily="34" charset="0"/>
      <p:bold r:id="rId24"/>
    </p:embeddedFont>
    <p:embeddedFont>
      <p:font typeface="Calibri Light" pitchFamily="34" charset="0"/>
      <p:regular r:id="rId25"/>
      <p:italic r:id="rId26"/>
    </p:embeddedFont>
    <p:embeddedFont>
      <p:font typeface="Tahoma" pitchFamily="34" charset="0"/>
      <p:regular r:id="rId27"/>
      <p:bold r:id="rId28"/>
    </p:embeddedFont>
    <p:embeddedFont>
      <p:font typeface=".VnAvant" pitchFamily="34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4992" autoAdjust="0"/>
    <p:restoredTop sz="94660"/>
  </p:normalViewPr>
  <p:slideViewPr>
    <p:cSldViewPr snapToGrid="0">
      <p:cViewPr varScale="1">
        <p:scale>
          <a:sx n="70" d="100"/>
          <a:sy n="70" d="100"/>
        </p:scale>
        <p:origin x="-18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514ABC-8C10-4959-BC03-81CBDAE71258}" type="datetimeFigureOut">
              <a:rPr lang="en-US" smtClean="0"/>
              <a:pPr/>
              <a:t>24/11/2021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563F22-E108-4BF4-B9CC-788F92C1D3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24085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06F0E-31B8-4D92-8ECA-F7542C2156B7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18445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24/11/2021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49751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24/11/2021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58213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24/11/2021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51963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24/11/2021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61974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24/11/2021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86938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24/11/2021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89311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24/11/2021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18382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24/11/2021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31908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24/11/2021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72245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24/11/2021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83508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24/11/2021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09992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pPr/>
              <a:t>24/11/2021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35679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8.gif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12" Type="http://schemas.openxmlformats.org/officeDocument/2006/relationships/image" Target="../media/image27.gif"/><Relationship Id="rId17" Type="http://schemas.openxmlformats.org/officeDocument/2006/relationships/audio" Target="../media/audio11.wav"/><Relationship Id="rId2" Type="http://schemas.openxmlformats.org/officeDocument/2006/relationships/audio" Target="../media/audio1.wav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6.gif"/><Relationship Id="rId5" Type="http://schemas.openxmlformats.org/officeDocument/2006/relationships/image" Target="../media/image23.gif"/><Relationship Id="rId15" Type="http://schemas.openxmlformats.org/officeDocument/2006/relationships/image" Target="../media/image30.gif"/><Relationship Id="rId10" Type="http://schemas.openxmlformats.org/officeDocument/2006/relationships/image" Target="../media/image25.gif"/><Relationship Id="rId4" Type="http://schemas.openxmlformats.org/officeDocument/2006/relationships/image" Target="../media/image22.png"/><Relationship Id="rId9" Type="http://schemas.openxmlformats.org/officeDocument/2006/relationships/slide" Target="slide5.xml"/><Relationship Id="rId14" Type="http://schemas.openxmlformats.org/officeDocument/2006/relationships/image" Target="../media/image29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8.gif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image" Target="../media/image27.gif"/><Relationship Id="rId17" Type="http://schemas.openxmlformats.org/officeDocument/2006/relationships/audio" Target="../media/audio11.wav"/><Relationship Id="rId2" Type="http://schemas.openxmlformats.org/officeDocument/2006/relationships/audio" Target="../media/audio1.wav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6.gif"/><Relationship Id="rId5" Type="http://schemas.openxmlformats.org/officeDocument/2006/relationships/image" Target="../media/image23.gif"/><Relationship Id="rId15" Type="http://schemas.openxmlformats.org/officeDocument/2006/relationships/image" Target="../media/image30.gif"/><Relationship Id="rId10" Type="http://schemas.openxmlformats.org/officeDocument/2006/relationships/image" Target="../media/image25.gif"/><Relationship Id="rId4" Type="http://schemas.openxmlformats.org/officeDocument/2006/relationships/image" Target="../media/image22.png"/><Relationship Id="rId9" Type="http://schemas.openxmlformats.org/officeDocument/2006/relationships/slide" Target="slide5.xml"/><Relationship Id="rId14" Type="http://schemas.openxmlformats.org/officeDocument/2006/relationships/image" Target="../media/image29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45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microsoft.com/office/2007/relationships/media" Target="../media/media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slide" Target="slide9.xml"/><Relationship Id="rId18" Type="http://schemas.openxmlformats.org/officeDocument/2006/relationships/image" Target="../media/image18.png"/><Relationship Id="rId3" Type="http://schemas.openxmlformats.org/officeDocument/2006/relationships/image" Target="../media/image8.jpeg"/><Relationship Id="rId21" Type="http://schemas.openxmlformats.org/officeDocument/2006/relationships/image" Target="../media/image20.png"/><Relationship Id="rId7" Type="http://schemas.openxmlformats.org/officeDocument/2006/relationships/slide" Target="slide7.xml"/><Relationship Id="rId12" Type="http://schemas.openxmlformats.org/officeDocument/2006/relationships/image" Target="../media/image14.png"/><Relationship Id="rId17" Type="http://schemas.openxmlformats.org/officeDocument/2006/relationships/image" Target="../media/image17.png"/><Relationship Id="rId2" Type="http://schemas.openxmlformats.org/officeDocument/2006/relationships/image" Target="../media/image7.jpeg"/><Relationship Id="rId16" Type="http://schemas.openxmlformats.org/officeDocument/2006/relationships/slide" Target="slide10.xml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image" Target="../media/image9.png"/><Relationship Id="rId15" Type="http://schemas.openxmlformats.org/officeDocument/2006/relationships/image" Target="../media/image16.png"/><Relationship Id="rId23" Type="http://schemas.openxmlformats.org/officeDocument/2006/relationships/slide" Target="slide12.xml"/><Relationship Id="rId10" Type="http://schemas.openxmlformats.org/officeDocument/2006/relationships/slide" Target="slide8.xml"/><Relationship Id="rId19" Type="http://schemas.openxmlformats.org/officeDocument/2006/relationships/slide" Target="slide11.xml"/><Relationship Id="rId4" Type="http://schemas.openxmlformats.org/officeDocument/2006/relationships/slide" Target="slide6.xml"/><Relationship Id="rId9" Type="http://schemas.openxmlformats.org/officeDocument/2006/relationships/image" Target="../media/image12.png"/><Relationship Id="rId14" Type="http://schemas.openxmlformats.org/officeDocument/2006/relationships/image" Target="../media/image15.png"/><Relationship Id="rId22" Type="http://schemas.openxmlformats.org/officeDocument/2006/relationships/image" Target="../media/image21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8.gif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12" Type="http://schemas.openxmlformats.org/officeDocument/2006/relationships/image" Target="../media/image27.gif"/><Relationship Id="rId17" Type="http://schemas.openxmlformats.org/officeDocument/2006/relationships/audio" Target="../media/audio11.wav"/><Relationship Id="rId2" Type="http://schemas.openxmlformats.org/officeDocument/2006/relationships/audio" Target="../media/audio1.wav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26.gif"/><Relationship Id="rId5" Type="http://schemas.openxmlformats.org/officeDocument/2006/relationships/image" Target="../media/image23.gif"/><Relationship Id="rId15" Type="http://schemas.openxmlformats.org/officeDocument/2006/relationships/image" Target="../media/image30.gif"/><Relationship Id="rId10" Type="http://schemas.openxmlformats.org/officeDocument/2006/relationships/image" Target="../media/image25.gif"/><Relationship Id="rId4" Type="http://schemas.openxmlformats.org/officeDocument/2006/relationships/image" Target="../media/image22.png"/><Relationship Id="rId9" Type="http://schemas.openxmlformats.org/officeDocument/2006/relationships/slide" Target="slide5.xml"/><Relationship Id="rId14" Type="http://schemas.openxmlformats.org/officeDocument/2006/relationships/image" Target="../media/image29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8.gif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openxmlformats.org/officeDocument/2006/relationships/image" Target="../media/image27.gif"/><Relationship Id="rId17" Type="http://schemas.openxmlformats.org/officeDocument/2006/relationships/audio" Target="../media/audio11.wav"/><Relationship Id="rId2" Type="http://schemas.openxmlformats.org/officeDocument/2006/relationships/audio" Target="../media/audio1.wav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26.gif"/><Relationship Id="rId5" Type="http://schemas.openxmlformats.org/officeDocument/2006/relationships/image" Target="../media/image23.gif"/><Relationship Id="rId15" Type="http://schemas.openxmlformats.org/officeDocument/2006/relationships/image" Target="../media/image30.gif"/><Relationship Id="rId10" Type="http://schemas.openxmlformats.org/officeDocument/2006/relationships/image" Target="../media/image25.gif"/><Relationship Id="rId4" Type="http://schemas.openxmlformats.org/officeDocument/2006/relationships/image" Target="../media/image22.png"/><Relationship Id="rId9" Type="http://schemas.openxmlformats.org/officeDocument/2006/relationships/slide" Target="slide5.xml"/><Relationship Id="rId14" Type="http://schemas.openxmlformats.org/officeDocument/2006/relationships/image" Target="../media/image29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8.gif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12" Type="http://schemas.openxmlformats.org/officeDocument/2006/relationships/image" Target="../media/image27.gif"/><Relationship Id="rId17" Type="http://schemas.openxmlformats.org/officeDocument/2006/relationships/audio" Target="../media/audio11.wav"/><Relationship Id="rId2" Type="http://schemas.openxmlformats.org/officeDocument/2006/relationships/audio" Target="../media/audio1.wav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26.gif"/><Relationship Id="rId5" Type="http://schemas.openxmlformats.org/officeDocument/2006/relationships/image" Target="../media/image23.gif"/><Relationship Id="rId15" Type="http://schemas.openxmlformats.org/officeDocument/2006/relationships/image" Target="../media/image30.gif"/><Relationship Id="rId10" Type="http://schemas.openxmlformats.org/officeDocument/2006/relationships/image" Target="../media/image25.gif"/><Relationship Id="rId4" Type="http://schemas.openxmlformats.org/officeDocument/2006/relationships/image" Target="../media/image22.png"/><Relationship Id="rId9" Type="http://schemas.openxmlformats.org/officeDocument/2006/relationships/slide" Target="slide5.xml"/><Relationship Id="rId14" Type="http://schemas.openxmlformats.org/officeDocument/2006/relationships/image" Target="../media/image29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8.gif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openxmlformats.org/officeDocument/2006/relationships/image" Target="../media/image27.gif"/><Relationship Id="rId17" Type="http://schemas.openxmlformats.org/officeDocument/2006/relationships/audio" Target="../media/audio11.wav"/><Relationship Id="rId2" Type="http://schemas.openxmlformats.org/officeDocument/2006/relationships/audio" Target="../media/audio1.wav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6.gif"/><Relationship Id="rId5" Type="http://schemas.openxmlformats.org/officeDocument/2006/relationships/image" Target="../media/image23.gif"/><Relationship Id="rId15" Type="http://schemas.openxmlformats.org/officeDocument/2006/relationships/image" Target="../media/image30.gif"/><Relationship Id="rId10" Type="http://schemas.openxmlformats.org/officeDocument/2006/relationships/image" Target="../media/image25.gif"/><Relationship Id="rId4" Type="http://schemas.openxmlformats.org/officeDocument/2006/relationships/image" Target="../media/image22.png"/><Relationship Id="rId9" Type="http://schemas.openxmlformats.org/officeDocument/2006/relationships/slide" Target="slide5.xml"/><Relationship Id="rId14" Type="http://schemas.openxmlformats.org/officeDocument/2006/relationships/image" Target="../media/image2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ình nền thiết kế giáo án điện tử Powerpoint (P2) | Hình nền, Thiết kế, Hì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15152" y="2463085"/>
            <a:ext cx="83933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FF0000"/>
                </a:solidFill>
              </a:rPr>
              <a:t>Bài </a:t>
            </a:r>
            <a:r>
              <a:rPr lang="en-US" sz="4800" b="1" dirty="0">
                <a:solidFill>
                  <a:srgbClr val="FF0000"/>
                </a:solidFill>
              </a:rPr>
              <a:t>6</a:t>
            </a:r>
            <a:r>
              <a:rPr lang="vi-VN" sz="4800" b="1" dirty="0">
                <a:solidFill>
                  <a:srgbClr val="FF0000"/>
                </a:solidFill>
              </a:rPr>
              <a:t>: </a:t>
            </a:r>
            <a:r>
              <a:rPr lang="en-US" sz="4800" b="1" dirty="0">
                <a:solidFill>
                  <a:srgbClr val="FF0000"/>
                </a:solidFill>
              </a:rPr>
              <a:t>Nơi </a:t>
            </a:r>
            <a:r>
              <a:rPr lang="en-US" sz="4800" b="1" dirty="0" err="1">
                <a:solidFill>
                  <a:srgbClr val="FF0000"/>
                </a:solidFill>
              </a:rPr>
              <a:t>em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</a:rPr>
              <a:t>sống</a:t>
            </a:r>
            <a:r>
              <a:rPr lang="vi-VN" sz="4800" b="1" dirty="0" smtClean="0">
                <a:solidFill>
                  <a:srgbClr val="FF0000"/>
                </a:solidFill>
              </a:rPr>
              <a:t> </a:t>
            </a:r>
            <a:r>
              <a:rPr lang="en-US" sz="4800" dirty="0" smtClean="0">
                <a:solidFill>
                  <a:srgbClr val="FF0000"/>
                </a:solidFill>
              </a:rPr>
              <a:t>(</a:t>
            </a:r>
            <a:r>
              <a:rPr lang="vi-VN" sz="4800" dirty="0" smtClean="0">
                <a:solidFill>
                  <a:srgbClr val="FF0000"/>
                </a:solidFill>
              </a:rPr>
              <a:t>Tiết </a:t>
            </a:r>
            <a:r>
              <a:rPr lang="vi-VN" sz="4800" dirty="0" smtClean="0">
                <a:solidFill>
                  <a:srgbClr val="FF0000"/>
                </a:solidFill>
              </a:rPr>
              <a:t>3</a:t>
            </a:r>
            <a:r>
              <a:rPr lang="en-US" sz="4800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7" name="Rectangle 6"/>
          <p:cNvSpPr/>
          <p:nvPr/>
        </p:nvSpPr>
        <p:spPr>
          <a:xfrm>
            <a:off x="1" y="383360"/>
            <a:ext cx="12192000" cy="1887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7000"/>
              </a:lnSpc>
            </a:pPr>
            <a:r>
              <a:rPr lang="vi-VN" sz="4800" b="1" dirty="0" smtClean="0">
                <a:solidFill>
                  <a:srgbClr val="FF0000"/>
                </a:solidFill>
                <a:latin typeface="HP001 4 hang 1 ô ly" pitchFamily="34" charset="0"/>
                <a:cs typeface="Times New Roman" pitchFamily="18" charset="0"/>
              </a:rPr>
              <a:t>Thứ </a:t>
            </a:r>
            <a:r>
              <a:rPr lang="vi-VN" sz="4800" b="1" dirty="0" smtClean="0">
                <a:solidFill>
                  <a:srgbClr val="FF0000"/>
                </a:solidFill>
                <a:latin typeface="HP001 4 hang 1 ô ly" pitchFamily="34" charset="0"/>
                <a:cs typeface="Times New Roman" pitchFamily="18" charset="0"/>
              </a:rPr>
              <a:t>ba</a:t>
            </a:r>
            <a:r>
              <a:rPr lang="vi-VN" sz="4800" b="1" dirty="0" smtClean="0">
                <a:solidFill>
                  <a:srgbClr val="FF0000"/>
                </a:solidFill>
                <a:latin typeface="HP001 4 hang 1 ô ly" pitchFamily="34" charset="0"/>
                <a:cs typeface="Times New Roman" pitchFamily="18" charset="0"/>
              </a:rPr>
              <a:t> </a:t>
            </a:r>
            <a:r>
              <a:rPr lang="vi-VN" sz="4800" b="1" dirty="0" smtClean="0">
                <a:solidFill>
                  <a:srgbClr val="FF0000"/>
                </a:solidFill>
                <a:latin typeface="HP001 4 hang 1 ô ly" pitchFamily="34" charset="0"/>
                <a:cs typeface="Times New Roman" pitchFamily="18" charset="0"/>
              </a:rPr>
              <a:t>ngày </a:t>
            </a:r>
            <a:r>
              <a:rPr lang="vi-VN" sz="4800" b="1" dirty="0" smtClean="0">
                <a:solidFill>
                  <a:srgbClr val="FF0000"/>
                </a:solidFill>
                <a:latin typeface="HP001 4 hang 1 ô ly" pitchFamily="34" charset="0"/>
                <a:cs typeface="Times New Roman" pitchFamily="18" charset="0"/>
              </a:rPr>
              <a:t>23 </a:t>
            </a:r>
            <a:r>
              <a:rPr lang="vi-VN" sz="4800" b="1" dirty="0" smtClean="0">
                <a:solidFill>
                  <a:srgbClr val="FF0000"/>
                </a:solidFill>
                <a:latin typeface="HP001 4 hang 1 ô ly" pitchFamily="34" charset="0"/>
                <a:cs typeface="Times New Roman" pitchFamily="18" charset="0"/>
              </a:rPr>
              <a:t>tháng 11 năm 2021</a:t>
            </a:r>
          </a:p>
          <a:p>
            <a:pPr algn="ctr">
              <a:lnSpc>
                <a:spcPts val="7000"/>
              </a:lnSpc>
            </a:pPr>
            <a:r>
              <a:rPr lang="vi-VN" sz="4800" b="1" dirty="0" smtClean="0">
                <a:solidFill>
                  <a:srgbClr val="FF0000"/>
                </a:solidFill>
                <a:latin typeface="HP001 4 hang 1 ô ly" pitchFamily="34" charset="0"/>
                <a:cs typeface="Times New Roman" pitchFamily="18" charset="0"/>
              </a:rPr>
              <a:t>Tự nhiên và Xã h</a:t>
            </a:r>
            <a:r>
              <a:rPr lang="vi-VN" sz="4800" b="1" spc="400" dirty="0" smtClean="0">
                <a:solidFill>
                  <a:srgbClr val="FF0000"/>
                </a:solidFill>
                <a:latin typeface="HP001 4 hang 1 ô ly" pitchFamily="34" charset="0"/>
                <a:cs typeface="Times New Roman" pitchFamily="18" charset="0"/>
              </a:rPr>
              <a:t>ội</a:t>
            </a:r>
            <a:endParaRPr lang="vi-VN" sz="4800" b="1" spc="400" dirty="0" smtClean="0">
              <a:solidFill>
                <a:srgbClr val="FF0000"/>
              </a:solidFill>
              <a:latin typeface="HP001 4 hang 1 ô ly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53388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8 candies 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=""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9477983" y="1768534"/>
            <a:ext cx="2094670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Bác</a:t>
            </a:r>
            <a:r>
              <a:rPr kumimoji="0" lang="vi-VN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sĩ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860" y="218364"/>
            <a:ext cx="4877743" cy="515885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807167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>
        <p:sndAc>
          <p:stSnd>
            <p:snd r:embed="rId17" name="chimes.wav"/>
          </p:stSnd>
        </p:sndAc>
      </p:transition>
    </mc:Choice>
    <mc:Fallback>
      <p:transition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6 candies 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=""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9055923" y="2095089"/>
            <a:ext cx="2426393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Lao công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824" y="0"/>
            <a:ext cx="4521346" cy="551369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533478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>
        <p:sndAc>
          <p:stSnd>
            <p:snd r:embed="rId17" name="chimes.wav"/>
          </p:stSnd>
        </p:sndAc>
      </p:transition>
    </mc:Choice>
    <mc:Fallback>
      <p:transition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234" y="0"/>
            <a:ext cx="5724698" cy="3726317"/>
          </a:xfr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37" y="0"/>
            <a:ext cx="5660968" cy="37179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37" y="3667125"/>
            <a:ext cx="5660967" cy="319087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36732" y="195935"/>
            <a:ext cx="2686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>
                <a:solidFill>
                  <a:schemeClr val="bg1"/>
                </a:solidFill>
              </a:rPr>
              <a:t>THỢ ĐIỆN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09026" y="1451528"/>
            <a:ext cx="2269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 smtClean="0">
                <a:solidFill>
                  <a:schemeClr val="bg1"/>
                </a:solidFill>
              </a:rPr>
              <a:t>BÁN HÀNG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63767" y="3901312"/>
            <a:ext cx="2154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>
                <a:solidFill>
                  <a:schemeClr val="bg1"/>
                </a:solidFill>
              </a:rPr>
              <a:t>ĐÁNH BẮT CÁ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29249" y="6473915"/>
            <a:ext cx="2676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>
                <a:solidFill>
                  <a:schemeClr val="bg1"/>
                </a:solidFill>
              </a:rPr>
              <a:t>CHĂN NUÔI GIA CẦM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881" y="3704389"/>
            <a:ext cx="5724698" cy="31536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38809" y="4094645"/>
            <a:ext cx="1862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LÁI XE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79494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D27D7D99-9E1A-47C2-9A0E-04166401D7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1678" y="2280907"/>
            <a:ext cx="4083051" cy="2864300"/>
          </a:xfrm>
          <a:prstGeom prst="rect">
            <a:avLst/>
          </a:prstGeom>
        </p:spPr>
      </p:pic>
      <p:sp>
        <p:nvSpPr>
          <p:cNvPr id="6" name="Hexagon 5">
            <a:extLst>
              <a:ext uri="{FF2B5EF4-FFF2-40B4-BE49-F238E27FC236}">
                <a16:creationId xmlns=""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0" y="81740"/>
            <a:ext cx="2197290" cy="167882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Ghi</a:t>
            </a:r>
            <a:endParaRPr lang="en-US" sz="6600" dirty="0"/>
          </a:p>
        </p:txBody>
      </p:sp>
      <p:sp>
        <p:nvSpPr>
          <p:cNvPr id="7" name="Hexagon 6">
            <a:extLst>
              <a:ext uri="{FF2B5EF4-FFF2-40B4-BE49-F238E27FC236}">
                <a16:creationId xmlns=""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1905655" y="630651"/>
            <a:ext cx="2202321" cy="179865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Nhớ</a:t>
            </a:r>
            <a:endParaRPr lang="en-US" sz="5400" dirty="0"/>
          </a:p>
        </p:txBody>
      </p:sp>
      <p:sp>
        <p:nvSpPr>
          <p:cNvPr id="8" name="TextBox 7"/>
          <p:cNvSpPr txBox="1"/>
          <p:nvPr/>
        </p:nvSpPr>
        <p:spPr>
          <a:xfrm>
            <a:off x="3452885" y="3255859"/>
            <a:ext cx="87391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 </a:t>
            </a:r>
            <a:r>
              <a:rPr lang="en-US" sz="4400" dirty="0" smtClean="0"/>
              <a:t> </a:t>
            </a:r>
            <a:r>
              <a:rPr lang="en-US" sz="5400" dirty="0" smtClean="0">
                <a:solidFill>
                  <a:srgbClr val="0070C0"/>
                </a:solidFill>
              </a:rPr>
              <a:t>Mọi công việc mang lại lợi ích cho cộng đồng đều đáng quý.</a:t>
            </a:r>
            <a:endParaRPr lang="en-US" sz="4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78354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ình minh hoạ bằng khung cảnh với động vật hoang dã dễ thương | Thư viện  stock vector đẹp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040472" y="2362200"/>
            <a:ext cx="4211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vi-VN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LUYỆN TẬP</a:t>
            </a:r>
            <a:endParaRPr 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8764649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975" y="0"/>
            <a:ext cx="8084025" cy="68579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243546"/>
            <a:ext cx="42171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 smtClean="0">
                <a:solidFill>
                  <a:schemeClr val="accent2"/>
                </a:solidFill>
                <a:latin typeface="+mj-lt"/>
              </a:rPr>
              <a:t>    </a:t>
            </a:r>
            <a:r>
              <a:rPr lang="vi-VN" sz="4000" b="1" dirty="0" smtClean="0">
                <a:solidFill>
                  <a:schemeClr val="accent2"/>
                </a:solidFill>
                <a:latin typeface="+mj-lt"/>
              </a:rPr>
              <a:t>Những việc làm đóng góp cho cộng đồng</a:t>
            </a:r>
            <a:endParaRPr lang="vi-VN" sz="4000" b="1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2014175"/>
            <a:ext cx="412162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- Các bạn trong tranh đã làm gì để đóng góp cho cộng đồng?</a:t>
            </a:r>
          </a:p>
        </p:txBody>
      </p:sp>
      <p:sp>
        <p:nvSpPr>
          <p:cNvPr id="6" name="Right Arrow 5"/>
          <p:cNvSpPr/>
          <p:nvPr/>
        </p:nvSpPr>
        <p:spPr>
          <a:xfrm>
            <a:off x="95536" y="436724"/>
            <a:ext cx="368490" cy="3548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07227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741" y="0"/>
            <a:ext cx="6951260" cy="6857999"/>
          </a:xfrm>
          <a:prstGeom prst="rect">
            <a:avLst/>
          </a:prstGeom>
        </p:spPr>
      </p:pic>
      <p:sp>
        <p:nvSpPr>
          <p:cNvPr id="3" name="Pentagon 2"/>
          <p:cNvSpPr/>
          <p:nvPr/>
        </p:nvSpPr>
        <p:spPr>
          <a:xfrm>
            <a:off x="172707" y="330771"/>
            <a:ext cx="5054139" cy="1328189"/>
          </a:xfrm>
          <a:prstGeom prst="homePlat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4" name="Pentagon 3"/>
          <p:cNvSpPr/>
          <p:nvPr/>
        </p:nvSpPr>
        <p:spPr>
          <a:xfrm>
            <a:off x="222044" y="2594604"/>
            <a:ext cx="5054139" cy="1354974"/>
          </a:xfrm>
          <a:prstGeom prst="homePlat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entagon 4"/>
          <p:cNvSpPr/>
          <p:nvPr/>
        </p:nvSpPr>
        <p:spPr>
          <a:xfrm>
            <a:off x="171755" y="4685194"/>
            <a:ext cx="5054139" cy="1354974"/>
          </a:xfrm>
          <a:prstGeom prst="homePlat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99503" y="439206"/>
            <a:ext cx="44168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Quét dọn và vứt rác đúng nơi quy định.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227297" y="2745060"/>
            <a:ext cx="46449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Xếp hàng khi đi mua hàng, không chen lấn xô đẩy.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182134" y="4840983"/>
            <a:ext cx="49494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Giúp đỡ người qua đường, tuân theo luật lệ giao thông.</a:t>
            </a:r>
            <a:endParaRPr lang="en-US" sz="3200" dirty="0"/>
          </a:p>
        </p:txBody>
      </p:sp>
    </p:spTree>
    <p:extLst>
      <p:ext uri="{BB962C8B-B14F-4D97-AF65-F5344CB8AC3E}">
        <p14:creationId xmlns="" xmlns:p14="http://schemas.microsoft.com/office/powerpoint/2010/main" val="1326964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4025" y="3266806"/>
            <a:ext cx="69603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 smtClean="0">
                <a:solidFill>
                  <a:srgbClr val="002060"/>
                </a:solidFill>
                <a:latin typeface="+mj-lt"/>
              </a:rPr>
              <a:t>  </a:t>
            </a:r>
            <a:r>
              <a:rPr lang="en-US" sz="4000" b="1" dirty="0" err="1" smtClean="0">
                <a:solidFill>
                  <a:srgbClr val="002060"/>
                </a:solidFill>
                <a:latin typeface=".VnAvant" pitchFamily="34" charset="0"/>
              </a:rPr>
              <a:t>Những</a:t>
            </a:r>
            <a:r>
              <a:rPr lang="en-US" sz="4000" b="1" dirty="0" smtClean="0">
                <a:solidFill>
                  <a:srgbClr val="002060"/>
                </a:solidFill>
                <a:latin typeface=".VnAvant" pitchFamily="34" charset="0"/>
              </a:rPr>
              <a:t> vi</a:t>
            </a:r>
            <a:r>
              <a:rPr lang="vi-VN" sz="4000" b="1" dirty="0" smtClean="0">
                <a:solidFill>
                  <a:srgbClr val="002060"/>
                </a:solidFill>
                <a:latin typeface=".VnAvant" pitchFamily="34" charset="0"/>
              </a:rPr>
              <a:t>Ö</a:t>
            </a:r>
            <a:r>
              <a:rPr lang="en-US" sz="4000" b="1" dirty="0" smtClean="0">
                <a:solidFill>
                  <a:srgbClr val="002060"/>
                </a:solidFill>
                <a:latin typeface=".VnAvant" pitchFamily="34" charset="0"/>
              </a:rPr>
              <a:t>c </a:t>
            </a:r>
            <a:r>
              <a:rPr lang="en-US" sz="4000" b="1" dirty="0" err="1" smtClean="0">
                <a:solidFill>
                  <a:srgbClr val="002060"/>
                </a:solidFill>
                <a:latin typeface=".VnAvant" pitchFamily="34" charset="0"/>
              </a:rPr>
              <a:t>em</a:t>
            </a:r>
            <a:r>
              <a:rPr lang="en-US" sz="4000" b="1" dirty="0" smtClean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4000" b="1" dirty="0" smtClean="0">
                <a:solidFill>
                  <a:srgbClr val="002060"/>
                </a:solidFill>
                <a:latin typeface=".VnAvant" pitchFamily="34" charset="0"/>
              </a:rPr>
              <a:t>đ</a:t>
            </a:r>
            <a:r>
              <a:rPr lang="vi-VN" sz="4000" b="1" dirty="0" smtClean="0">
                <a:solidFill>
                  <a:srgbClr val="002060"/>
                </a:solidFill>
                <a:latin typeface=".VnAvant" pitchFamily="34" charset="0"/>
              </a:rPr>
              <a:t>·</a:t>
            </a:r>
            <a:r>
              <a:rPr lang="en-US" sz="4000" b="1" dirty="0" smtClean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4000" b="1" dirty="0" smtClean="0">
                <a:solidFill>
                  <a:srgbClr val="002060"/>
                </a:solidFill>
                <a:latin typeface=".VnAvant" pitchFamily="34" charset="0"/>
              </a:rPr>
              <a:t>làm </a:t>
            </a:r>
            <a:r>
              <a:rPr lang="en-US" sz="4000" b="1" dirty="0" err="1" smtClean="0">
                <a:solidFill>
                  <a:srgbClr val="002060"/>
                </a:solidFill>
                <a:latin typeface=".VnAvant" pitchFamily="34" charset="0"/>
              </a:rPr>
              <a:t>để</a:t>
            </a:r>
            <a:r>
              <a:rPr lang="en-US" sz="4000" b="1" dirty="0" smtClean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4000" b="1" dirty="0" smtClean="0">
                <a:solidFill>
                  <a:srgbClr val="002060"/>
                </a:solidFill>
                <a:latin typeface=".VnAvant" pitchFamily="34" charset="0"/>
              </a:rPr>
              <a:t>đ</a:t>
            </a:r>
            <a:r>
              <a:rPr lang="vi-VN" sz="4000" b="1" dirty="0" smtClean="0">
                <a:solidFill>
                  <a:srgbClr val="002060"/>
                </a:solidFill>
                <a:latin typeface=".VnAvant" pitchFamily="34" charset="0"/>
              </a:rPr>
              <a:t>ã</a:t>
            </a:r>
            <a:r>
              <a:rPr lang="en-US" sz="4000" b="1" dirty="0" err="1" smtClean="0">
                <a:solidFill>
                  <a:srgbClr val="002060"/>
                </a:solidFill>
                <a:latin typeface=".VnAvant" pitchFamily="34" charset="0"/>
              </a:rPr>
              <a:t>ng</a:t>
            </a:r>
            <a:r>
              <a:rPr lang="en-US" sz="4000" b="1" dirty="0" smtClean="0">
                <a:solidFill>
                  <a:srgbClr val="002060"/>
                </a:solidFill>
                <a:latin typeface=".VnAvant" pitchFamily="34" charset="0"/>
              </a:rPr>
              <a:t> g</a:t>
            </a:r>
            <a:r>
              <a:rPr lang="vi-VN" sz="4000" b="1" dirty="0" smtClean="0">
                <a:solidFill>
                  <a:srgbClr val="002060"/>
                </a:solidFill>
                <a:latin typeface=".VnAvant" pitchFamily="34" charset="0"/>
              </a:rPr>
              <a:t>ã</a:t>
            </a:r>
            <a:r>
              <a:rPr lang="en-US" sz="4000" b="1" dirty="0" smtClean="0">
                <a:solidFill>
                  <a:srgbClr val="002060"/>
                </a:solidFill>
                <a:latin typeface=".VnAvant" pitchFamily="34" charset="0"/>
              </a:rPr>
              <a:t>p</a:t>
            </a:r>
            <a:r>
              <a:rPr lang="vi-VN" sz="4000" b="1" dirty="0" smtClean="0">
                <a:solidFill>
                  <a:srgbClr val="002060"/>
                </a:solidFill>
                <a:latin typeface=".VnAvant" pitchFamily="34" charset="0"/>
              </a:rPr>
              <a:t> cho</a:t>
            </a:r>
            <a:r>
              <a:rPr lang="en-US" sz="4000" b="1" dirty="0" smtClean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vi-VN" sz="4000" b="1" dirty="0" smtClean="0">
                <a:solidFill>
                  <a:srgbClr val="002060"/>
                </a:solidFill>
              </a:rPr>
              <a:t>cộng đồng</a:t>
            </a:r>
            <a:r>
              <a:rPr lang="en-US" sz="4000" b="1" dirty="0" smtClean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.VnAvant" pitchFamily="34" charset="0"/>
              </a:rPr>
              <a:t>nơi</a:t>
            </a:r>
            <a:r>
              <a:rPr lang="en-US" sz="4000" b="1" dirty="0" smtClean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vi-VN" sz="4000" b="1" dirty="0" smtClean="0">
                <a:solidFill>
                  <a:srgbClr val="002060"/>
                </a:solidFill>
              </a:rPr>
              <a:t>em </a:t>
            </a:r>
            <a:r>
              <a:rPr lang="en-US" sz="4000" b="1" dirty="0" err="1" smtClean="0">
                <a:solidFill>
                  <a:srgbClr val="002060"/>
                </a:solidFill>
                <a:latin typeface=".VnAvant" pitchFamily="34" charset="0"/>
              </a:rPr>
              <a:t>sống</a:t>
            </a:r>
            <a:r>
              <a:rPr lang="vi-VN" sz="4000" b="1" dirty="0" smtClean="0">
                <a:solidFill>
                  <a:srgbClr val="002060"/>
                </a:solidFill>
                <a:latin typeface=".VnAvant" pitchFamily="34" charset="0"/>
              </a:rPr>
              <a:t>.</a:t>
            </a:r>
            <a:endParaRPr lang="vi-VN" sz="4000" b="1" dirty="0">
              <a:solidFill>
                <a:srgbClr val="002060"/>
              </a:solidFill>
            </a:endParaRPr>
          </a:p>
        </p:txBody>
      </p:sp>
      <p:pic>
        <p:nvPicPr>
          <p:cNvPr id="4098" name="Picture 2" descr="Học tiếng Nhật giáo trình Minano Nihongo - Bài 27 | Tiếng nhật, Trẻ em,  Giáo dục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2952" b="100000" l="600" r="100000">
                        <a14:foregroundMark x1="29400" y1="57934" x2="40600" y2="56827"/>
                        <a14:foregroundMark x1="14400" y1="88930" x2="87200" y2="92620"/>
                        <a14:foregroundMark x1="78000" y1="80812" x2="77800" y2="76015"/>
                        <a14:foregroundMark x1="61600" y1="42066" x2="61600" y2="37269"/>
                        <a14:foregroundMark x1="33200" y1="64576" x2="31800" y2="45387"/>
                        <a14:foregroundMark x1="63800" y1="87085" x2="67800" y2="84871"/>
                        <a14:foregroundMark x1="63200" y1="57196" x2="63200" y2="49446"/>
                        <a14:foregroundMark x1="61000" y1="54613" x2="55000" y2="45018"/>
                        <a14:foregroundMark x1="65200" y1="59041" x2="76800" y2="45387"/>
                        <a14:foregroundMark x1="16600" y1="60886" x2="16000" y2="535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3841" y="2783007"/>
            <a:ext cx="4762500" cy="1905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13 Lợi ích từ việc đọc sách cho trẻ bạn nên biết - 360do.vn: Website học  tập dành cho bậc mầm non và tiểu học,Welcome to 360do.vn - Học toán, Ghép  vầ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2667" b="96000" l="200" r="99400">
                        <a14:foregroundMark x1="85000" y1="68333" x2="90000" y2="7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25231">
            <a:off x="-2" y="504965"/>
            <a:ext cx="2602744" cy="17196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047164" y="966380"/>
            <a:ext cx="6041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solidFill>
                  <a:schemeClr val="accent6"/>
                </a:solidFill>
                <a:latin typeface="+mj-lt"/>
              </a:rPr>
              <a:t>           </a:t>
            </a:r>
            <a:r>
              <a:rPr lang="vi-VN" sz="3600" b="1" dirty="0">
                <a:solidFill>
                  <a:schemeClr val="bg1"/>
                </a:solidFill>
                <a:latin typeface="+mj-lt"/>
              </a:rPr>
              <a:t>Chia sẻ cùng bạn</a:t>
            </a:r>
          </a:p>
        </p:txBody>
      </p:sp>
      <p:sp>
        <p:nvSpPr>
          <p:cNvPr id="13" name="Cloud 12"/>
          <p:cNvSpPr/>
          <p:nvPr/>
        </p:nvSpPr>
        <p:spPr>
          <a:xfrm>
            <a:off x="2429303" y="518614"/>
            <a:ext cx="8871044" cy="1801505"/>
          </a:xfrm>
          <a:prstGeom prst="cloud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 smtClean="0">
                <a:solidFill>
                  <a:srgbClr val="002060"/>
                </a:solidFill>
                <a:latin typeface=".VnAvant" pitchFamily="34" charset="0"/>
              </a:rPr>
              <a:t>Chia sÎ </a:t>
            </a:r>
            <a:r>
              <a:rPr lang="vi-VN" sz="4000" b="1" dirty="0" smtClean="0">
                <a:solidFill>
                  <a:srgbClr val="002060"/>
                </a:solidFill>
                <a:latin typeface=".VnAvant" pitchFamily="34" charset="0"/>
              </a:rPr>
              <a:t>cïng c¸c b¹n</a:t>
            </a:r>
            <a:endParaRPr lang="en-US" sz="4000" b="1" dirty="0" smtClean="0">
              <a:solidFill>
                <a:srgbClr val="00206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24578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ute Cartoon Kids And School Bus Frame Royalty Free Cliparts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967" y="399010"/>
            <a:ext cx="9144000" cy="57914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29000" y="1734590"/>
            <a:ext cx="37338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n w="22225">
                  <a:noFill/>
                  <a:prstDash val="solid"/>
                </a:ln>
                <a:solidFill>
                  <a:srgbClr val="FF0000"/>
                </a:solidFill>
              </a:rPr>
              <a:t>KHỞI ĐỘNG</a:t>
            </a:r>
            <a:endParaRPr lang="en-US" sz="4000" b="1" dirty="0">
              <a:ln w="22225">
                <a:noFill/>
                <a:prstDash val="solid"/>
              </a:ln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125585" y="2829697"/>
            <a:ext cx="6323215" cy="523220"/>
          </a:xfrm>
          <a:prstGeom prst="rect">
            <a:avLst/>
          </a:prstGeom>
        </p:spPr>
        <p:txBody>
          <a:bodyPr wrap="square">
            <a:prstTxWarp prst="textWave2">
              <a:avLst/>
            </a:prstTxWarp>
            <a:spAutoFit/>
          </a:bodyPr>
          <a:lstStyle/>
          <a:p>
            <a:r>
              <a:rPr lang="vi-VN" sz="2800" b="1" dirty="0">
                <a:ln w="22225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Hướng dẫn viên du lịch</a:t>
            </a:r>
            <a:endParaRPr lang="en-US" sz="2800" b="1" dirty="0">
              <a:ln w="22225">
                <a:noFill/>
                <a:prstDash val="solid"/>
              </a:ln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20607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ình nền đẹp cho bài giảng điện tử - Ảnh nền thiết kế bài giảng điện t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636"/>
            <a:ext cx="12192000" cy="68926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363288" y="1803863"/>
            <a:ext cx="941799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CON NGƯỜI NƠI </a:t>
            </a:r>
            <a:r>
              <a:rPr lang="vi-VN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EM SỐNG</a:t>
            </a:r>
            <a:endParaRPr lang="en-US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4266561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  <a:endParaRPr lang="en-US" sz="3600" b="1" cap="none" spc="0">
              <a:ln w="66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D5637220-8609-44A7-8DDD-910576BCA515}"/>
              </a:ext>
            </a:extLst>
          </p:cNvPr>
          <p:cNvSpPr/>
          <p:nvPr/>
        </p:nvSpPr>
        <p:spPr>
          <a:xfrm>
            <a:off x="5868643" y="4924753"/>
            <a:ext cx="44646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Gift box secret game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=""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748" y="1"/>
            <a:ext cx="6814012" cy="383622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6" grpId="0"/>
      <p:bldP spid="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=""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298" y="1219422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50" y="671638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=""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935" y="1249088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935" y="736979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=""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749" y="1231022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024" y="718913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=""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20" y="4583046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26" y="4070937"/>
            <a:ext cx="2060627" cy="1383912"/>
          </a:xfrm>
          <a:prstGeom prst="rect">
            <a:avLst/>
          </a:prstGeom>
        </p:spPr>
      </p:pic>
      <p:pic>
        <p:nvPicPr>
          <p:cNvPr id="16" name="Picture 15">
            <a:hlinkClick r:id="rId16" action="ppaction://hlinksldjump"/>
            <a:extLst>
              <a:ext uri="{FF2B5EF4-FFF2-40B4-BE49-F238E27FC236}">
                <a16:creationId xmlns="" xmlns:a16="http://schemas.microsoft.com/office/drawing/2014/main" id="{6FB1DCEB-4C74-4EB6-8AC6-7F38A1717E0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418" y="4572797"/>
            <a:ext cx="1969179" cy="17436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769360CF-BDF1-45A9-8C3E-6AEF4338A20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149" y="4013813"/>
            <a:ext cx="2060627" cy="1383912"/>
          </a:xfrm>
          <a:prstGeom prst="rect">
            <a:avLst/>
          </a:prstGeom>
        </p:spPr>
      </p:pic>
      <p:pic>
        <p:nvPicPr>
          <p:cNvPr id="18" name="Picture 17">
            <a:hlinkClick r:id="rId19" action="ppaction://hlinksldjump"/>
            <a:extLst>
              <a:ext uri="{FF2B5EF4-FFF2-40B4-BE49-F238E27FC236}">
                <a16:creationId xmlns="" xmlns:a16="http://schemas.microsoft.com/office/drawing/2014/main" id="{72FC547B-FE68-4CD5-98AE-80D9F184E2A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301" y="4565158"/>
            <a:ext cx="1969179" cy="17436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12C318AC-1A9F-4496-B8ED-00C59FCFCB6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301" y="4236879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rId23" action="ppaction://hlinksldjump"/>
            <a:extLst>
              <a:ext uri="{FF2B5EF4-FFF2-40B4-BE49-F238E27FC236}">
                <a16:creationId xmlns=""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3 candies 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=""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9647992" y="1669211"/>
            <a:ext cx="2327738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Giáo viên</a:t>
            </a: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858" y="0"/>
            <a:ext cx="4320814" cy="567746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>
        <p:sndAc>
          <p:stSnd>
            <p:snd r:embed="rId17" name="chimes.wav"/>
          </p:stSnd>
        </p:sndAc>
      </p:transition>
    </mc:Choice>
    <mc:Fallback>
      <p:transition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candies 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=""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8939036" y="1653452"/>
            <a:ext cx="3075710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Bác</a:t>
            </a:r>
            <a:r>
              <a:rPr kumimoji="0" lang="vi-VN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nông dân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510" y="0"/>
            <a:ext cx="4749421" cy="475109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>
        <p:sndAc>
          <p:stSnd>
            <p:snd r:embed="rId17" name="chimes.wav"/>
          </p:stSnd>
        </p:sndAc>
      </p:transition>
    </mc:Choice>
    <mc:Fallback>
      <p:transition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7 candies 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=""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3637198" y="2031091"/>
            <a:ext cx="2436055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kumimoji="0" lang="vi-VN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nhân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198" y="0"/>
            <a:ext cx="4995080" cy="450354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>
        <p:sndAc>
          <p:stSnd>
            <p:snd r:embed="rId17" name="chimes.wav"/>
          </p:stSnd>
        </p:sndAc>
      </p:transition>
    </mc:Choice>
    <mc:Fallback>
      <p:transition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=""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8700518" y="1625175"/>
            <a:ext cx="2272654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kumimoji="0" lang="vi-VN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635" y="163774"/>
            <a:ext cx="4353636" cy="522709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7757782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>
        <p:sndAc>
          <p:stSnd>
            <p:snd r:embed="rId17" name="chimes.wav"/>
          </p:stSnd>
        </p:sndAc>
      </p:transition>
    </mc:Choice>
    <mc:Fallback>
      <p:transition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</TotalTime>
  <Words>228</Words>
  <Application>Microsoft Office PowerPoint</Application>
  <PresentationFormat>Custom</PresentationFormat>
  <Paragraphs>44</Paragraphs>
  <Slides>17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Calibri</vt:lpstr>
      <vt:lpstr>HP001 4 hang 1 ô ly</vt:lpstr>
      <vt:lpstr>Times New Roman</vt:lpstr>
      <vt:lpstr>Calibri Light</vt:lpstr>
      <vt:lpstr>Tahoma</vt:lpstr>
      <vt:lpstr>.VnAvant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Admin</cp:lastModifiedBy>
  <cp:revision>48</cp:revision>
  <dcterms:created xsi:type="dcterms:W3CDTF">2018-05-24T12:43:45Z</dcterms:created>
  <dcterms:modified xsi:type="dcterms:W3CDTF">2021-11-24T08:53:45Z</dcterms:modified>
</cp:coreProperties>
</file>