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15"/>
  </p:notesMasterIdLst>
  <p:handoutMasterIdLst>
    <p:handoutMasterId r:id="rId16"/>
  </p:handoutMasterIdLst>
  <p:sldIdLst>
    <p:sldId id="290" r:id="rId3"/>
    <p:sldId id="259" r:id="rId4"/>
    <p:sldId id="446" r:id="rId5"/>
    <p:sldId id="424" r:id="rId6"/>
    <p:sldId id="433" r:id="rId7"/>
    <p:sldId id="319" r:id="rId8"/>
    <p:sldId id="434" r:id="rId9"/>
    <p:sldId id="305" r:id="rId10"/>
    <p:sldId id="442" r:id="rId11"/>
    <p:sldId id="443" r:id="rId12"/>
    <p:sldId id="445" r:id="rId13"/>
    <p:sldId id="270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99CA5A"/>
    <a:srgbClr val="FFFFFF"/>
    <a:srgbClr val="EEF1AE"/>
    <a:srgbClr val="563D72"/>
    <a:srgbClr val="DAF7EE"/>
    <a:srgbClr val="3B1600"/>
    <a:srgbClr val="FFFBF7"/>
    <a:srgbClr val="6F9005"/>
    <a:srgbClr val="FF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5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CD04CE-01A2-4CB6-9AA5-71F8FB688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EEDB-113C-40D0-9E82-DF5767AF63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8D2F-AE8C-4D1F-B812-E90E22423E7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48AD-8EA5-4564-8377-4E8088C26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86B12-DEEA-46EC-97B3-0ABB54536F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E0B8-0B21-469E-AE6D-D1B0818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7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chọn vào thẻ “quay” để bắt đầu, chọn vào vòng quay để dừng lại</a:t>
            </a:r>
          </a:p>
          <a:p>
            <a:pPr marL="171450" indent="-171450">
              <a:buFontTx/>
              <a:buChar char="-"/>
            </a:pPr>
            <a:r>
              <a:rPr lang="vi-VN" dirty="0"/>
              <a:t>Chọn vào cây nấm để chuyển sang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5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-23662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42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0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07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126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07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0601589" y="122647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43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1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46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9092" y="1658131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628478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553134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66EE9-ADCD-4C26-B4D4-0CAF22F89DB5}"/>
              </a:ext>
            </a:extLst>
          </p:cNvPr>
          <p:cNvSpPr txBox="1"/>
          <p:nvPr/>
        </p:nvSpPr>
        <p:spPr>
          <a:xfrm>
            <a:off x="314778" y="422816"/>
            <a:ext cx="115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Tìm chữ phù hợp với ô trống 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hay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) rồi chép lại câu sau: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509486" y="2539999"/>
            <a:ext cx="9784922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       ếch mõm trên sân tắm nắng.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CBAF87-DCE2-4717-A805-99A7D005DBB7}"/>
              </a:ext>
            </a:extLst>
          </p:cNvPr>
          <p:cNvSpPr/>
          <p:nvPr/>
        </p:nvSpPr>
        <p:spPr>
          <a:xfrm>
            <a:off x="4470401" y="2786740"/>
            <a:ext cx="798286" cy="580571"/>
          </a:xfrm>
          <a:prstGeom prst="rect">
            <a:avLst/>
          </a:prstGeom>
          <a:solidFill>
            <a:srgbClr val="99C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33090-5A2F-4A8F-BF43-B0043AE407E5}"/>
              </a:ext>
            </a:extLst>
          </p:cNvPr>
          <p:cNvSpPr txBox="1"/>
          <p:nvPr/>
        </p:nvSpPr>
        <p:spPr>
          <a:xfrm flipH="1">
            <a:off x="4397831" y="2785680"/>
            <a:ext cx="104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311250" y="2479001"/>
            <a:ext cx="9784922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nghếch mõm trên sân tắm nắng.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C5EFD50E-0D85-4641-BCBC-57009DB9702C}"/>
              </a:ext>
            </a:extLst>
          </p:cNvPr>
          <p:cNvGrpSpPr/>
          <p:nvPr/>
        </p:nvGrpSpPr>
        <p:grpSpPr>
          <a:xfrm>
            <a:off x="3718986" y="717137"/>
            <a:ext cx="4563013" cy="1372921"/>
            <a:chOff x="1936535" y="3935752"/>
            <a:chExt cx="8318930" cy="2056864"/>
          </a:xfrm>
        </p:grpSpPr>
        <p:sp>
          <p:nvSpPr>
            <p:cNvPr id="13" name="任意多边形 3">
              <a:extLst>
                <a:ext uri="{FF2B5EF4-FFF2-40B4-BE49-F238E27FC236}">
                  <a16:creationId xmlns:a16="http://schemas.microsoft.com/office/drawing/2014/main" id="{43FC6A98-81D9-449A-8969-26FF43E3FDFD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4">
              <a:extLst>
                <a:ext uri="{FF2B5EF4-FFF2-40B4-BE49-F238E27FC236}">
                  <a16:creationId xmlns:a16="http://schemas.microsoft.com/office/drawing/2014/main" id="{FA778664-E3EC-4D08-BCA0-4EFBEB668D8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08CC-0761-4517-934F-B861E841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644812" y="-43542"/>
            <a:ext cx="4637187" cy="8436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CD475-74EC-4407-BF38-731E4FA68C73}"/>
              </a:ext>
            </a:extLst>
          </p:cNvPr>
          <p:cNvSpPr txBox="1"/>
          <p:nvPr/>
        </p:nvSpPr>
        <p:spPr>
          <a:xfrm>
            <a:off x="2236391" y="927668"/>
            <a:ext cx="752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6F900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  <a:endParaRPr lang="en-US" sz="4800" b="1" dirty="0">
              <a:solidFill>
                <a:srgbClr val="6F900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70" y="5058346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2.59259E-6 L -0.38086 -0.01412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365EF-AECB-441D-935D-D0D178866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"/>
          <a:stretch/>
        </p:blipFill>
        <p:spPr>
          <a:xfrm>
            <a:off x="0" y="0"/>
            <a:ext cx="12192000" cy="6423397"/>
          </a:xfrm>
          <a:prstGeom prst="rect">
            <a:avLst/>
          </a:prstGeom>
        </p:spPr>
      </p:pic>
      <p:sp>
        <p:nvSpPr>
          <p:cNvPr id="4" name="quay">
            <a:extLst>
              <a:ext uri="{FF2B5EF4-FFF2-40B4-BE49-F238E27FC236}">
                <a16:creationId xmlns:a16="http://schemas.microsoft.com/office/drawing/2014/main" id="{232036E5-FA02-4C55-BB8F-09533C0B706E}"/>
              </a:ext>
            </a:extLst>
          </p:cNvPr>
          <p:cNvSpPr/>
          <p:nvPr/>
        </p:nvSpPr>
        <p:spPr>
          <a:xfrm>
            <a:off x="4185140" y="5473587"/>
            <a:ext cx="2928424" cy="759990"/>
          </a:xfrm>
          <a:prstGeom prst="flowChartAlternateProcess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Quay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0440D-3F10-44A4-932B-40C81A10ED88}"/>
              </a:ext>
            </a:extLst>
          </p:cNvPr>
          <p:cNvGrpSpPr/>
          <p:nvPr/>
        </p:nvGrpSpPr>
        <p:grpSpPr>
          <a:xfrm rot="20106320">
            <a:off x="3076446" y="132623"/>
            <a:ext cx="5034339" cy="4916839"/>
            <a:chOff x="3781904" y="2058078"/>
            <a:chExt cx="3960000" cy="396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A65973-C168-4741-B271-16AD7DA7065F}"/>
                </a:ext>
              </a:extLst>
            </p:cNvPr>
            <p:cNvSpPr/>
            <p:nvPr/>
          </p:nvSpPr>
          <p:spPr>
            <a:xfrm>
              <a:off x="3781904" y="2058078"/>
              <a:ext cx="3960000" cy="39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18335DD5-3A24-43E4-A2E2-99C7D507DD19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5E143B0D-EE97-4E01-B544-526B8331FA17}"/>
                </a:ext>
              </a:extLst>
            </p:cNvPr>
            <p:cNvSpPr/>
            <p:nvPr/>
          </p:nvSpPr>
          <p:spPr>
            <a:xfrm rot="2716115">
              <a:off x="3950105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FA47932E-9BC4-4227-87C2-EDBBA9652C1F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22E66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69A0F3AC-F4FB-452F-A6AC-5CE50B969F6D}"/>
                </a:ext>
              </a:extLst>
            </p:cNvPr>
            <p:cNvSpPr/>
            <p:nvPr/>
          </p:nvSpPr>
          <p:spPr>
            <a:xfrm rot="2704672">
              <a:off x="3950106" y="2229520"/>
              <a:ext cx="3600000" cy="3600000"/>
            </a:xfrm>
            <a:prstGeom prst="pie">
              <a:avLst>
                <a:gd name="adj1" fmla="val 22515"/>
                <a:gd name="adj2" fmla="val 2697280"/>
              </a:avLst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82EBD2FB-CF6B-4E9F-9310-499C80295482}"/>
                </a:ext>
              </a:extLst>
            </p:cNvPr>
            <p:cNvSpPr/>
            <p:nvPr/>
          </p:nvSpPr>
          <p:spPr>
            <a:xfrm rot="5400000"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5F3DD5F3-8D13-46B0-9CFC-EA24FB3B84B9}"/>
                </a:ext>
              </a:extLst>
            </p:cNvPr>
            <p:cNvSpPr/>
            <p:nvPr/>
          </p:nvSpPr>
          <p:spPr>
            <a:xfrm rot="8007053">
              <a:off x="3961904" y="2188140"/>
              <a:ext cx="3600000" cy="3600000"/>
            </a:xfrm>
            <a:prstGeom prst="pie">
              <a:avLst>
                <a:gd name="adj1" fmla="val 22515"/>
                <a:gd name="adj2" fmla="val 2763065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72783CEC-5C27-4808-92C0-C3D0DA7475F1}"/>
                </a:ext>
              </a:extLst>
            </p:cNvPr>
            <p:cNvSpPr/>
            <p:nvPr/>
          </p:nvSpPr>
          <p:spPr>
            <a:xfrm rot="16200000">
              <a:off x="3937732" y="2229520"/>
              <a:ext cx="3600000" cy="3600000"/>
            </a:xfrm>
            <a:prstGeom prst="pie">
              <a:avLst>
                <a:gd name="adj1" fmla="val 45208"/>
                <a:gd name="adj2" fmla="val 272013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05E7157E-BD06-4697-8FFB-0ECC796A19B4}"/>
                </a:ext>
              </a:extLst>
            </p:cNvPr>
            <p:cNvSpPr/>
            <p:nvPr/>
          </p:nvSpPr>
          <p:spPr>
            <a:xfrm rot="13442674">
              <a:off x="3990240" y="2275543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z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A524226C-61C6-4246-859E-D05C9D519E4D}"/>
                </a:ext>
              </a:extLst>
            </p:cNvPr>
            <p:cNvSpPr/>
            <p:nvPr/>
          </p:nvSpPr>
          <p:spPr>
            <a:xfrm rot="10800000">
              <a:off x="3962480" y="2229519"/>
              <a:ext cx="3600000" cy="3600000"/>
            </a:xfrm>
            <a:prstGeom prst="pie">
              <a:avLst>
                <a:gd name="adj1" fmla="val 22515"/>
                <a:gd name="adj2" fmla="val 2641578"/>
              </a:avLst>
            </a:prstGeom>
            <a:solidFill>
              <a:srgbClr val="FF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9266BEED-8EDA-4553-BE5D-87E4A367E0AB}"/>
                </a:ext>
              </a:extLst>
            </p:cNvPr>
            <p:cNvSpPr/>
            <p:nvPr/>
          </p:nvSpPr>
          <p:spPr>
            <a:xfrm rot="18897536">
              <a:off x="3915127" y="2260142"/>
              <a:ext cx="3617286" cy="3555872"/>
            </a:xfrm>
            <a:prstGeom prst="pie">
              <a:avLst>
                <a:gd name="adj1" fmla="val 63649"/>
                <a:gd name="adj2" fmla="val 2720132"/>
              </a:avLst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F98258-9334-48A5-98E2-74FA8658D4FA}"/>
                </a:ext>
              </a:extLst>
            </p:cNvPr>
            <p:cNvSpPr/>
            <p:nvPr/>
          </p:nvSpPr>
          <p:spPr>
            <a:xfrm>
              <a:off x="6326321" y="3204591"/>
              <a:ext cx="1196864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EA6B04-B83C-44E8-A511-193F03236DFD}"/>
                </a:ext>
              </a:extLst>
            </p:cNvPr>
            <p:cNvSpPr/>
            <p:nvPr/>
          </p:nvSpPr>
          <p:spPr>
            <a:xfrm rot="9447865">
              <a:off x="4028920" y="4119360"/>
              <a:ext cx="1185516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447153-F6DC-4670-BDE0-120762F0DAAE}"/>
                </a:ext>
              </a:extLst>
            </p:cNvPr>
            <p:cNvSpPr/>
            <p:nvPr/>
          </p:nvSpPr>
          <p:spPr>
            <a:xfrm rot="11644632">
              <a:off x="4121596" y="3187017"/>
              <a:ext cx="1000161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ich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92737D-3253-4728-AA41-950C8C8C2501}"/>
                </a:ext>
              </a:extLst>
            </p:cNvPr>
            <p:cNvSpPr/>
            <p:nvPr/>
          </p:nvSpPr>
          <p:spPr>
            <a:xfrm rot="4936715">
              <a:off x="5315957" y="4395036"/>
              <a:ext cx="861390" cy="1579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ai</a:t>
              </a:r>
            </a:p>
            <a:p>
              <a:pPr algn="ctr">
                <a:lnSpc>
                  <a:spcPct val="150000"/>
                </a:lnSpc>
              </a:pPr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ay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C59823-5DA0-471F-B5B8-D752ED4F8727}"/>
                </a:ext>
              </a:extLst>
            </p:cNvPr>
            <p:cNvSpPr/>
            <p:nvPr/>
          </p:nvSpPr>
          <p:spPr>
            <a:xfrm rot="15138800">
              <a:off x="4642569" y="2648595"/>
              <a:ext cx="12577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B7EB22-B952-4633-8812-08158D02199E}"/>
                </a:ext>
              </a:extLst>
            </p:cNvPr>
            <p:cNvSpPr/>
            <p:nvPr/>
          </p:nvSpPr>
          <p:spPr>
            <a:xfrm rot="17513420">
              <a:off x="5703832" y="2481339"/>
              <a:ext cx="10124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inh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4AD1CA-F5BF-449D-9807-CFE76C61E2D2}"/>
                </a:ext>
              </a:extLst>
            </p:cNvPr>
            <p:cNvSpPr/>
            <p:nvPr/>
          </p:nvSpPr>
          <p:spPr>
            <a:xfrm rot="1493680">
              <a:off x="6288809" y="4086370"/>
              <a:ext cx="1217039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927C08-BDB5-4E20-A5BB-FADEB9780542}"/>
                </a:ext>
              </a:extLst>
            </p:cNvPr>
            <p:cNvSpPr/>
            <p:nvPr/>
          </p:nvSpPr>
          <p:spPr>
            <a:xfrm>
              <a:off x="5330375" y="3557918"/>
              <a:ext cx="835485" cy="835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22ED9D9-9E3D-4D52-9586-FB74D8FE9F55}"/>
              </a:ext>
            </a:extLst>
          </p:cNvPr>
          <p:cNvSpPr/>
          <p:nvPr/>
        </p:nvSpPr>
        <p:spPr>
          <a:xfrm flipH="1">
            <a:off x="7778610" y="2137061"/>
            <a:ext cx="1831772" cy="9079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vongquay">
            <a:hlinkClick r:id="" action="ppaction://media"/>
            <a:extLst>
              <a:ext uri="{FF2B5EF4-FFF2-40B4-BE49-F238E27FC236}">
                <a16:creationId xmlns:a16="http://schemas.microsoft.com/office/drawing/2014/main" id="{DF26DCB5-64DB-499E-8AAE-3A297321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2362" y="1215603"/>
            <a:ext cx="565182" cy="609600"/>
          </a:xfrm>
          <a:prstGeom prst="rect">
            <a:avLst/>
          </a:prstGeom>
        </p:spPr>
      </p:pic>
      <p:pic>
        <p:nvPicPr>
          <p:cNvPr id="28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11003E3D-C4B0-4A95-A646-910A8F9048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6938317" y="5099396"/>
            <a:ext cx="1445624" cy="1313980"/>
          </a:xfrm>
          <a:prstGeom prst="rect">
            <a:avLst/>
          </a:prstGeom>
        </p:spPr>
      </p:pic>
      <p:pic>
        <p:nvPicPr>
          <p:cNvPr id="30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231BCE11-1E56-4084-83D4-504F6695F1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7442809" y="5378817"/>
            <a:ext cx="1149234" cy="10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5C3F8-5FD3-4A8E-8D6E-06E0CE3B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132114" y="2224644"/>
            <a:ext cx="9677130" cy="32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34E0F-0B75-400A-8A30-0BFF85D5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56884"/>
          <a:stretch/>
        </p:blipFill>
        <p:spPr>
          <a:xfrm>
            <a:off x="0" y="177499"/>
            <a:ext cx="12219833" cy="4606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13A42-9955-4798-8CF2-6C58678E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033290" y="4760568"/>
            <a:ext cx="5128853" cy="15802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9EE770-45F1-4324-B81A-7B2005ECDAE6}"/>
              </a:ext>
            </a:extLst>
          </p:cNvPr>
          <p:cNvCxnSpPr/>
          <p:nvPr/>
        </p:nvCxnSpPr>
        <p:spPr>
          <a:xfrm>
            <a:off x="5094514" y="1338169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2ED61-E73B-4DFE-897F-FAC39181148B}"/>
              </a:ext>
            </a:extLst>
          </p:cNvPr>
          <p:cNvCxnSpPr>
            <a:cxnSpLocks/>
          </p:cNvCxnSpPr>
          <p:nvPr/>
        </p:nvCxnSpPr>
        <p:spPr>
          <a:xfrm>
            <a:off x="2866571" y="2506570"/>
            <a:ext cx="23730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256C0-95DD-422B-BABC-295B18642FA2}"/>
              </a:ext>
            </a:extLst>
          </p:cNvPr>
          <p:cNvCxnSpPr/>
          <p:nvPr/>
        </p:nvCxnSpPr>
        <p:spPr>
          <a:xfrm>
            <a:off x="5493657" y="2506570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CDC3B0-3C3C-49E8-ABB9-58ED9621616D}"/>
              </a:ext>
            </a:extLst>
          </p:cNvPr>
          <p:cNvCxnSpPr>
            <a:cxnSpLocks/>
          </p:cNvCxnSpPr>
          <p:nvPr/>
        </p:nvCxnSpPr>
        <p:spPr>
          <a:xfrm>
            <a:off x="1741714" y="3087140"/>
            <a:ext cx="11248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3D67C1-CEBF-4BBC-8F93-EC5EF7F8AC78}"/>
              </a:ext>
            </a:extLst>
          </p:cNvPr>
          <p:cNvCxnSpPr>
            <a:cxnSpLocks/>
          </p:cNvCxnSpPr>
          <p:nvPr/>
        </p:nvCxnSpPr>
        <p:spPr>
          <a:xfrm>
            <a:off x="3157830" y="3087140"/>
            <a:ext cx="1152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2B873B-7A01-478F-AF00-DD5FF52AD48F}"/>
              </a:ext>
            </a:extLst>
          </p:cNvPr>
          <p:cNvCxnSpPr>
            <a:cxnSpLocks/>
          </p:cNvCxnSpPr>
          <p:nvPr/>
        </p:nvCxnSpPr>
        <p:spPr>
          <a:xfrm>
            <a:off x="9804399" y="3087140"/>
            <a:ext cx="674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BE1970-04BF-455A-A0E4-F3AB26AB46ED}"/>
              </a:ext>
            </a:extLst>
          </p:cNvPr>
          <p:cNvCxnSpPr>
            <a:cxnSpLocks/>
          </p:cNvCxnSpPr>
          <p:nvPr/>
        </p:nvCxnSpPr>
        <p:spPr>
          <a:xfrm>
            <a:off x="4840513" y="3638684"/>
            <a:ext cx="145142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A071A1-4136-4B53-8222-B159909FF434}"/>
              </a:ext>
            </a:extLst>
          </p:cNvPr>
          <p:cNvCxnSpPr>
            <a:cxnSpLocks/>
          </p:cNvCxnSpPr>
          <p:nvPr/>
        </p:nvCxnSpPr>
        <p:spPr>
          <a:xfrm>
            <a:off x="6531427" y="3638686"/>
            <a:ext cx="16546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46FDEA-496D-43DA-B899-E300133221ED}"/>
              </a:ext>
            </a:extLst>
          </p:cNvPr>
          <p:cNvCxnSpPr>
            <a:cxnSpLocks/>
          </p:cNvCxnSpPr>
          <p:nvPr/>
        </p:nvCxnSpPr>
        <p:spPr>
          <a:xfrm>
            <a:off x="1905971" y="4226515"/>
            <a:ext cx="18283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DE385EBF-7C39-41EB-A8FB-B45A7AB935E9}"/>
              </a:ext>
            </a:extLst>
          </p:cNvPr>
          <p:cNvSpPr/>
          <p:nvPr/>
        </p:nvSpPr>
        <p:spPr>
          <a:xfrm>
            <a:off x="1139162" y="84446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BBE65E-3587-464F-A7AF-C728B5809A95}"/>
              </a:ext>
            </a:extLst>
          </p:cNvPr>
          <p:cNvSpPr/>
          <p:nvPr/>
        </p:nvSpPr>
        <p:spPr>
          <a:xfrm>
            <a:off x="1186596" y="13926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73A8C5CE-B908-4796-9F7F-933B54B3305C}"/>
              </a:ext>
            </a:extLst>
          </p:cNvPr>
          <p:cNvSpPr/>
          <p:nvPr/>
        </p:nvSpPr>
        <p:spPr>
          <a:xfrm>
            <a:off x="9264125" y="13926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F1041020-CF95-4BD5-9515-7E9C6AEAC7FC}"/>
              </a:ext>
            </a:extLst>
          </p:cNvPr>
          <p:cNvSpPr/>
          <p:nvPr/>
        </p:nvSpPr>
        <p:spPr>
          <a:xfrm>
            <a:off x="4267979" y="2539176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C1D2418-B8D8-46CE-A83E-5BA2186DC805}"/>
              </a:ext>
            </a:extLst>
          </p:cNvPr>
          <p:cNvSpPr/>
          <p:nvPr/>
        </p:nvSpPr>
        <p:spPr>
          <a:xfrm>
            <a:off x="6314493" y="247441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40B3797-E98D-4415-A693-FE6D701E5D69}"/>
              </a:ext>
            </a:extLst>
          </p:cNvPr>
          <p:cNvSpPr/>
          <p:nvPr/>
        </p:nvSpPr>
        <p:spPr>
          <a:xfrm>
            <a:off x="2414033" y="308748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041A479A-3A65-4D52-AA1B-D40D8B454E08}"/>
              </a:ext>
            </a:extLst>
          </p:cNvPr>
          <p:cNvSpPr/>
          <p:nvPr/>
        </p:nvSpPr>
        <p:spPr>
          <a:xfrm>
            <a:off x="8219096" y="305845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15695-0582-4C44-8B4B-B398ACD62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70637" r="12086" b="1983"/>
          <a:stretch/>
        </p:blipFill>
        <p:spPr>
          <a:xfrm>
            <a:off x="859403" y="1536864"/>
            <a:ext cx="11177614" cy="3784271"/>
          </a:xfrm>
          <a:prstGeom prst="rect">
            <a:avLst/>
          </a:prstGeom>
        </p:spPr>
      </p:pic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A379363A-D72C-46ED-8949-C79F77F652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38902" y="467227"/>
            <a:ext cx="6760240" cy="724487"/>
            <a:chOff x="1874329" y="2417937"/>
            <a:chExt cx="1534600" cy="734123"/>
          </a:xfrm>
        </p:grpSpPr>
        <p:sp>
          <p:nvSpPr>
            <p:cNvPr id="6" name="任意多边形 10">
              <a:extLst>
                <a:ext uri="{FF2B5EF4-FFF2-40B4-BE49-F238E27FC236}">
                  <a16:creationId xmlns:a16="http://schemas.microsoft.com/office/drawing/2014/main" id="{637A2979-636C-44DF-A048-F7CF38B41D8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11">
              <a:extLst>
                <a:ext uri="{FF2B5EF4-FFF2-40B4-BE49-F238E27FC236}">
                  <a16:creationId xmlns:a16="http://schemas.microsoft.com/office/drawing/2014/main" id="{376F1418-3B39-4240-9920-C855AC880A7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12">
              <a:extLst>
                <a:ext uri="{FF2B5EF4-FFF2-40B4-BE49-F238E27FC236}">
                  <a16:creationId xmlns:a16="http://schemas.microsoft.com/office/drawing/2014/main" id="{E0D80B78-232C-4115-9BB8-EF4C0CBDE089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10A431-FDC4-422D-B907-569A77558370}"/>
              </a:ext>
            </a:extLst>
          </p:cNvPr>
          <p:cNvSpPr txBox="1"/>
          <p:nvPr/>
        </p:nvSpPr>
        <p:spPr>
          <a:xfrm>
            <a:off x="2894412" y="3826167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4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EDD72-1B22-4A21-BA29-E31B0264E4BD}"/>
              </a:ext>
            </a:extLst>
          </p:cNvPr>
          <p:cNvSpPr txBox="1"/>
          <p:nvPr/>
        </p:nvSpPr>
        <p:spPr>
          <a:xfrm>
            <a:off x="2908926" y="4573651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3</a:t>
            </a:r>
            <a:endParaRPr lang="en-US" sz="2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286159" y="1195330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LUYỆN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TẬP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7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119</Words>
  <Application>Microsoft Office PowerPoint</Application>
  <PresentationFormat>Widescreen</PresentationFormat>
  <Paragraphs>37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YaHei</vt:lpstr>
      <vt:lpstr>Calibri</vt:lpstr>
      <vt:lpstr>UTM Avo</vt:lpstr>
      <vt:lpstr>Times New Roman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96</cp:revision>
  <dcterms:created xsi:type="dcterms:W3CDTF">2021-11-01T08:16:43Z</dcterms:created>
  <dcterms:modified xsi:type="dcterms:W3CDTF">2022-01-21T03:07:38Z</dcterms:modified>
</cp:coreProperties>
</file>